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0"/>
  </p:notesMasterIdLst>
  <p:sldIdLst>
    <p:sldId id="1542" r:id="rId2"/>
    <p:sldId id="1642" r:id="rId3"/>
    <p:sldId id="1687" r:id="rId4"/>
    <p:sldId id="1689" r:id="rId5"/>
    <p:sldId id="1686" r:id="rId6"/>
    <p:sldId id="1690" r:id="rId7"/>
    <p:sldId id="1688" r:id="rId8"/>
    <p:sldId id="1667" r:id="rId9"/>
    <p:sldId id="1692" r:id="rId10"/>
    <p:sldId id="1684" r:id="rId11"/>
    <p:sldId id="1685" r:id="rId12"/>
    <p:sldId id="1681" r:id="rId13"/>
    <p:sldId id="1693" r:id="rId14"/>
    <p:sldId id="1657" r:id="rId15"/>
    <p:sldId id="1682" r:id="rId16"/>
    <p:sldId id="1683" r:id="rId17"/>
    <p:sldId id="1655" r:id="rId18"/>
    <p:sldId id="1666" r:id="rId19"/>
    <p:sldId id="1673" r:id="rId20"/>
    <p:sldId id="1643" r:id="rId21"/>
    <p:sldId id="1672" r:id="rId22"/>
    <p:sldId id="1670" r:id="rId23"/>
    <p:sldId id="1679" r:id="rId24"/>
    <p:sldId id="1675" r:id="rId25"/>
    <p:sldId id="1680" r:id="rId26"/>
    <p:sldId id="1676" r:id="rId27"/>
    <p:sldId id="1677" r:id="rId28"/>
    <p:sldId id="1696" r:id="rId29"/>
    <p:sldId id="1695" r:id="rId30"/>
    <p:sldId id="1644" r:id="rId31"/>
    <p:sldId id="1694" r:id="rId32"/>
    <p:sldId id="1649" r:id="rId33"/>
    <p:sldId id="1646" r:id="rId34"/>
    <p:sldId id="1665" r:id="rId35"/>
    <p:sldId id="1662" r:id="rId36"/>
    <p:sldId id="1660" r:id="rId37"/>
    <p:sldId id="1664" r:id="rId38"/>
    <p:sldId id="169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3FF"/>
    <a:srgbClr val="FFC000"/>
    <a:srgbClr val="000000"/>
    <a:srgbClr val="1D4999"/>
    <a:srgbClr val="BE5108"/>
    <a:srgbClr val="4A8522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91B1A9-9618-4272-B7B3-8E82D9B9B425}" v="157" dt="2024-10-21T16:58:12.9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878" autoAdjust="0"/>
  </p:normalViewPr>
  <p:slideViewPr>
    <p:cSldViewPr snapToGrid="0">
      <p:cViewPr varScale="1">
        <p:scale>
          <a:sx n="104" d="100"/>
          <a:sy n="104" d="100"/>
        </p:scale>
        <p:origin x="8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rd, Samuel" userId="41f6df5d-454a-4c8e-8ed5-05189e8895da" providerId="ADAL" clId="{A9BE0E4B-4C5E-4920-86DE-7C3FF24B3E2D}"/>
    <pc:docChg chg="undo custSel addSld delSld modSld">
      <pc:chgData name="Ward, Samuel" userId="41f6df5d-454a-4c8e-8ed5-05189e8895da" providerId="ADAL" clId="{A9BE0E4B-4C5E-4920-86DE-7C3FF24B3E2D}" dt="2023-10-27T16:49:01.319" v="272" actId="14100"/>
      <pc:docMkLst>
        <pc:docMk/>
      </pc:docMkLst>
      <pc:sldChg chg="modSp mod">
        <pc:chgData name="Ward, Samuel" userId="41f6df5d-454a-4c8e-8ed5-05189e8895da" providerId="ADAL" clId="{A9BE0E4B-4C5E-4920-86DE-7C3FF24B3E2D}" dt="2023-10-27T16:47:52.366" v="45" actId="20577"/>
        <pc:sldMkLst>
          <pc:docMk/>
          <pc:sldMk cId="3224685720" sldId="1642"/>
        </pc:sldMkLst>
        <pc:spChg chg="mod">
          <ac:chgData name="Ward, Samuel" userId="41f6df5d-454a-4c8e-8ed5-05189e8895da" providerId="ADAL" clId="{A9BE0E4B-4C5E-4920-86DE-7C3FF24B3E2D}" dt="2023-10-27T16:47:52.366" v="45" actId="20577"/>
          <ac:spMkLst>
            <pc:docMk/>
            <pc:sldMk cId="3224685720" sldId="1642"/>
            <ac:spMk id="4" creationId="{067E1E0F-5B09-426B-989E-90F3F11455D0}"/>
          </ac:spMkLst>
        </pc:spChg>
      </pc:sldChg>
      <pc:sldChg chg="add del">
        <pc:chgData name="Ward, Samuel" userId="41f6df5d-454a-4c8e-8ed5-05189e8895da" providerId="ADAL" clId="{A9BE0E4B-4C5E-4920-86DE-7C3FF24B3E2D}" dt="2023-10-27T16:48:04.903" v="47" actId="2696"/>
        <pc:sldMkLst>
          <pc:docMk/>
          <pc:sldMk cId="3291325414" sldId="1667"/>
        </pc:sldMkLst>
      </pc:sldChg>
      <pc:sldChg chg="addSp delSp modSp mod">
        <pc:chgData name="Ward, Samuel" userId="41f6df5d-454a-4c8e-8ed5-05189e8895da" providerId="ADAL" clId="{A9BE0E4B-4C5E-4920-86DE-7C3FF24B3E2D}" dt="2023-10-27T16:45:41.976" v="16" actId="1076"/>
        <pc:sldMkLst>
          <pc:docMk/>
          <pc:sldMk cId="2556910026" sldId="1687"/>
        </pc:sldMkLst>
        <pc:spChg chg="add del mod">
          <ac:chgData name="Ward, Samuel" userId="41f6df5d-454a-4c8e-8ed5-05189e8895da" providerId="ADAL" clId="{A9BE0E4B-4C5E-4920-86DE-7C3FF24B3E2D}" dt="2023-10-27T16:45:17.420" v="1" actId="478"/>
          <ac:spMkLst>
            <pc:docMk/>
            <pc:sldMk cId="2556910026" sldId="1687"/>
            <ac:spMk id="3" creationId="{55C1A475-4D78-D00C-90EE-64208D55B1C0}"/>
          </ac:spMkLst>
        </pc:spChg>
        <pc:picChg chg="add mod">
          <ac:chgData name="Ward, Samuel" userId="41f6df5d-454a-4c8e-8ed5-05189e8895da" providerId="ADAL" clId="{A9BE0E4B-4C5E-4920-86DE-7C3FF24B3E2D}" dt="2023-10-27T16:45:41.976" v="16" actId="1076"/>
          <ac:picMkLst>
            <pc:docMk/>
            <pc:sldMk cId="2556910026" sldId="1687"/>
            <ac:picMk id="4" creationId="{4D6B0EC2-3AB3-CEA4-354C-09C7DBFF5CD1}"/>
          </ac:picMkLst>
        </pc:picChg>
        <pc:picChg chg="del">
          <ac:chgData name="Ward, Samuel" userId="41f6df5d-454a-4c8e-8ed5-05189e8895da" providerId="ADAL" clId="{A9BE0E4B-4C5E-4920-86DE-7C3FF24B3E2D}" dt="2023-10-27T16:45:18.829" v="2" actId="478"/>
          <ac:picMkLst>
            <pc:docMk/>
            <pc:sldMk cId="2556910026" sldId="1687"/>
            <ac:picMk id="1026" creationId="{C2930D74-6106-DE40-DF8E-202607764FD3}"/>
          </ac:picMkLst>
        </pc:picChg>
      </pc:sldChg>
      <pc:sldChg chg="addSp delSp modSp add mod">
        <pc:chgData name="Ward, Samuel" userId="41f6df5d-454a-4c8e-8ed5-05189e8895da" providerId="ADAL" clId="{A9BE0E4B-4C5E-4920-86DE-7C3FF24B3E2D}" dt="2023-10-27T16:49:01.319" v="272" actId="14100"/>
        <pc:sldMkLst>
          <pc:docMk/>
          <pc:sldMk cId="1644175947" sldId="1692"/>
        </pc:sldMkLst>
        <pc:spChg chg="add mod">
          <ac:chgData name="Ward, Samuel" userId="41f6df5d-454a-4c8e-8ed5-05189e8895da" providerId="ADAL" clId="{A9BE0E4B-4C5E-4920-86DE-7C3FF24B3E2D}" dt="2023-10-27T16:49:01.319" v="272" actId="14100"/>
          <ac:spMkLst>
            <pc:docMk/>
            <pc:sldMk cId="1644175947" sldId="1692"/>
            <ac:spMk id="2" creationId="{D3D2888E-C78D-56FD-AF2D-041CFAE72FAF}"/>
          </ac:spMkLst>
        </pc:spChg>
        <pc:spChg chg="del mod">
          <ac:chgData name="Ward, Samuel" userId="41f6df5d-454a-4c8e-8ed5-05189e8895da" providerId="ADAL" clId="{A9BE0E4B-4C5E-4920-86DE-7C3FF24B3E2D}" dt="2023-10-27T16:48:38.791" v="136" actId="478"/>
          <ac:spMkLst>
            <pc:docMk/>
            <pc:sldMk cId="1644175947" sldId="1692"/>
            <ac:spMk id="11" creationId="{7D0F2FAD-12DF-4143-9218-6208949479B4}"/>
          </ac:spMkLst>
        </pc:spChg>
      </pc:sldChg>
    </pc:docChg>
  </pc:docChgLst>
  <pc:docChgLst>
    <pc:chgData name="Ward, Samuel" userId="41f6df5d-454a-4c8e-8ed5-05189e8895da" providerId="ADAL" clId="{84B85227-0AFD-4021-BF0F-53AA79A25065}"/>
    <pc:docChg chg="delSld modSld">
      <pc:chgData name="Ward, Samuel" userId="41f6df5d-454a-4c8e-8ed5-05189e8895da" providerId="ADAL" clId="{84B85227-0AFD-4021-BF0F-53AA79A25065}" dt="2023-10-24T16:46:49.142" v="10" actId="47"/>
      <pc:docMkLst>
        <pc:docMk/>
      </pc:docMkLst>
      <pc:sldChg chg="modSp mod">
        <pc:chgData name="Ward, Samuel" userId="41f6df5d-454a-4c8e-8ed5-05189e8895da" providerId="ADAL" clId="{84B85227-0AFD-4021-BF0F-53AA79A25065}" dt="2023-10-24T16:44:55.686" v="0" actId="255"/>
        <pc:sldMkLst>
          <pc:docMk/>
          <pc:sldMk cId="3882208352" sldId="1666"/>
        </pc:sldMkLst>
        <pc:spChg chg="mod">
          <ac:chgData name="Ward, Samuel" userId="41f6df5d-454a-4c8e-8ed5-05189e8895da" providerId="ADAL" clId="{84B85227-0AFD-4021-BF0F-53AA79A25065}" dt="2023-10-24T16:44:55.686" v="0" actId="255"/>
          <ac:spMkLst>
            <pc:docMk/>
            <pc:sldMk cId="3882208352" sldId="1666"/>
            <ac:spMk id="36" creationId="{283DA1A0-1B45-4D26-A384-58D8753B7AA5}"/>
          </ac:spMkLst>
        </pc:spChg>
      </pc:sldChg>
      <pc:sldChg chg="modSp del mod">
        <pc:chgData name="Ward, Samuel" userId="41f6df5d-454a-4c8e-8ed5-05189e8895da" providerId="ADAL" clId="{84B85227-0AFD-4021-BF0F-53AA79A25065}" dt="2023-10-24T16:46:49.142" v="10" actId="47"/>
        <pc:sldMkLst>
          <pc:docMk/>
          <pc:sldMk cId="680800704" sldId="1668"/>
        </pc:sldMkLst>
        <pc:spChg chg="mod">
          <ac:chgData name="Ward, Samuel" userId="41f6df5d-454a-4c8e-8ed5-05189e8895da" providerId="ADAL" clId="{84B85227-0AFD-4021-BF0F-53AA79A25065}" dt="2023-10-24T16:45:49.642" v="9" actId="20577"/>
          <ac:spMkLst>
            <pc:docMk/>
            <pc:sldMk cId="680800704" sldId="1668"/>
            <ac:spMk id="4" creationId="{EF0C3CE2-71D2-4E2C-9A16-136F93B2DF8C}"/>
          </ac:spMkLst>
        </pc:spChg>
      </pc:sldChg>
    </pc:docChg>
  </pc:docChgLst>
  <pc:docChgLst>
    <pc:chgData name="Ward, Samuel" userId="41f6df5d-454a-4c8e-8ed5-05189e8895da" providerId="ADAL" clId="{3591B1A9-9618-4272-B7B3-8E82D9B9B425}"/>
    <pc:docChg chg="undo custSel addSld delSld modSld sldOrd modMainMaster modNotesMaster">
      <pc:chgData name="Ward, Samuel" userId="41f6df5d-454a-4c8e-8ed5-05189e8895da" providerId="ADAL" clId="{3591B1A9-9618-4272-B7B3-8E82D9B9B425}" dt="2024-10-22T01:59:06.092" v="2685" actId="20577"/>
      <pc:docMkLst>
        <pc:docMk/>
      </pc:docMkLst>
      <pc:sldChg chg="modSp mod">
        <pc:chgData name="Ward, Samuel" userId="41f6df5d-454a-4c8e-8ed5-05189e8895da" providerId="ADAL" clId="{3591B1A9-9618-4272-B7B3-8E82D9B9B425}" dt="2024-10-21T14:41:26.237" v="548" actId="1038"/>
        <pc:sldMkLst>
          <pc:docMk/>
          <pc:sldMk cId="560354532" sldId="1542"/>
        </pc:sldMkLst>
        <pc:spChg chg="mod">
          <ac:chgData name="Ward, Samuel" userId="41f6df5d-454a-4c8e-8ed5-05189e8895da" providerId="ADAL" clId="{3591B1A9-9618-4272-B7B3-8E82D9B9B425}" dt="2024-10-21T13:42:29.886" v="547" actId="1076"/>
          <ac:spMkLst>
            <pc:docMk/>
            <pc:sldMk cId="560354532" sldId="1542"/>
            <ac:spMk id="2" creationId="{6A63C65D-1AE7-4956-90A9-71CFA4E90E52}"/>
          </ac:spMkLst>
        </pc:spChg>
        <pc:spChg chg="mod">
          <ac:chgData name="Ward, Samuel" userId="41f6df5d-454a-4c8e-8ed5-05189e8895da" providerId="ADAL" clId="{3591B1A9-9618-4272-B7B3-8E82D9B9B425}" dt="2024-10-21T13:42:29.886" v="547" actId="1076"/>
          <ac:spMkLst>
            <pc:docMk/>
            <pc:sldMk cId="560354532" sldId="1542"/>
            <ac:spMk id="3" creationId="{7450A597-F523-9C01-34B0-AFC0DDB3F6C5}"/>
          </ac:spMkLst>
        </pc:spChg>
        <pc:picChg chg="mod">
          <ac:chgData name="Ward, Samuel" userId="41f6df5d-454a-4c8e-8ed5-05189e8895da" providerId="ADAL" clId="{3591B1A9-9618-4272-B7B3-8E82D9B9B425}" dt="2024-10-21T14:41:26.237" v="548" actId="1038"/>
          <ac:picMkLst>
            <pc:docMk/>
            <pc:sldMk cId="560354532" sldId="1542"/>
            <ac:picMk id="5122" creationId="{BC78E8F2-56DD-46B7-8698-2D856C638C36}"/>
          </ac:picMkLst>
        </pc:picChg>
      </pc:sldChg>
      <pc:sldChg chg="modSp mod">
        <pc:chgData name="Ward, Samuel" userId="41f6df5d-454a-4c8e-8ed5-05189e8895da" providerId="ADAL" clId="{3591B1A9-9618-4272-B7B3-8E82D9B9B425}" dt="2024-10-21T14:41:53.975" v="549" actId="20577"/>
        <pc:sldMkLst>
          <pc:docMk/>
          <pc:sldMk cId="3224685720" sldId="1642"/>
        </pc:sldMkLst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3224685720" sldId="1642"/>
            <ac:spMk id="2" creationId="{6A63C65D-1AE7-4956-90A9-71CFA4E90E52}"/>
          </ac:spMkLst>
        </pc:spChg>
        <pc:spChg chg="mod">
          <ac:chgData name="Ward, Samuel" userId="41f6df5d-454a-4c8e-8ed5-05189e8895da" providerId="ADAL" clId="{3591B1A9-9618-4272-B7B3-8E82D9B9B425}" dt="2024-10-21T14:41:53.975" v="549" actId="20577"/>
          <ac:spMkLst>
            <pc:docMk/>
            <pc:sldMk cId="3224685720" sldId="1642"/>
            <ac:spMk id="4" creationId="{067E1E0F-5B09-426B-989E-90F3F11455D0}"/>
          </ac:spMkLst>
        </pc:spChg>
      </pc:sldChg>
      <pc:sldChg chg="addSp delSp modSp mod">
        <pc:chgData name="Ward, Samuel" userId="41f6df5d-454a-4c8e-8ed5-05189e8895da" providerId="ADAL" clId="{3591B1A9-9618-4272-B7B3-8E82D9B9B425}" dt="2024-10-21T13:39:06.402" v="477"/>
        <pc:sldMkLst>
          <pc:docMk/>
          <pc:sldMk cId="588542455" sldId="1643"/>
        </pc:sldMkLst>
        <pc:spChg chg="del mod">
          <ac:chgData name="Ward, Samuel" userId="41f6df5d-454a-4c8e-8ed5-05189e8895da" providerId="ADAL" clId="{3591B1A9-9618-4272-B7B3-8E82D9B9B425}" dt="2024-10-21T13:39:04.820" v="475" actId="478"/>
          <ac:spMkLst>
            <pc:docMk/>
            <pc:sldMk cId="588542455" sldId="1643"/>
            <ac:spMk id="2" creationId="{6A63C65D-1AE7-4956-90A9-71CFA4E90E52}"/>
          </ac:spMkLst>
        </pc:spChg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588542455" sldId="1643"/>
            <ac:spMk id="4" creationId="{067E1E0F-5B09-426B-989E-90F3F11455D0}"/>
          </ac:spMkLst>
        </pc:spChg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588542455" sldId="1643"/>
            <ac:spMk id="5" creationId="{1873EDF1-5657-4D5D-B225-F51064A38B0C}"/>
          </ac:spMkLst>
        </pc:spChg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588542455" sldId="1643"/>
            <ac:spMk id="6" creationId="{8FE7376C-5C7B-4CA5-A77A-0F64343A6F8A}"/>
          </ac:spMkLst>
        </pc:spChg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588542455" sldId="1643"/>
            <ac:spMk id="8" creationId="{9436B1A1-43C6-4230-8608-7E9431275B57}"/>
          </ac:spMkLst>
        </pc:spChg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588542455" sldId="1643"/>
            <ac:spMk id="9" creationId="{163C06D9-FB8D-4A09-B1DE-A8624CA2E93A}"/>
          </ac:spMkLst>
        </pc:spChg>
        <pc:spChg chg="add del mod">
          <ac:chgData name="Ward, Samuel" userId="41f6df5d-454a-4c8e-8ed5-05189e8895da" providerId="ADAL" clId="{3591B1A9-9618-4272-B7B3-8E82D9B9B425}" dt="2024-10-21T13:39:06.089" v="476" actId="478"/>
          <ac:spMkLst>
            <pc:docMk/>
            <pc:sldMk cId="588542455" sldId="1643"/>
            <ac:spMk id="11" creationId="{E5178A40-F8C1-0D75-1B38-8541EE43A84D}"/>
          </ac:spMkLst>
        </pc:spChg>
        <pc:spChg chg="add mod">
          <ac:chgData name="Ward, Samuel" userId="41f6df5d-454a-4c8e-8ed5-05189e8895da" providerId="ADAL" clId="{3591B1A9-9618-4272-B7B3-8E82D9B9B425}" dt="2024-10-21T13:39:06.402" v="477"/>
          <ac:spMkLst>
            <pc:docMk/>
            <pc:sldMk cId="588542455" sldId="1643"/>
            <ac:spMk id="12" creationId="{784A0CC8-FCAB-0CFC-D055-B76D4384167E}"/>
          </ac:spMkLst>
        </pc:sp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588542455" sldId="1643"/>
            <ac:picMk id="3" creationId="{57FCF7B1-5654-3DAF-FAE9-9EA9FC721FA8}"/>
          </ac:picMkLst>
        </pc:pic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588542455" sldId="1643"/>
            <ac:picMk id="7" creationId="{195B1002-7833-47B8-BF61-9810E2345473}"/>
          </ac:picMkLst>
        </pc:picChg>
      </pc:sldChg>
      <pc:sldChg chg="addSp delSp modSp mod">
        <pc:chgData name="Ward, Samuel" userId="41f6df5d-454a-4c8e-8ed5-05189e8895da" providerId="ADAL" clId="{3591B1A9-9618-4272-B7B3-8E82D9B9B425}" dt="2024-10-21T17:09:17.590" v="1061" actId="1076"/>
        <pc:sldMkLst>
          <pc:docMk/>
          <pc:sldMk cId="4248117535" sldId="1644"/>
        </pc:sldMkLst>
        <pc:spChg chg="mod">
          <ac:chgData name="Ward, Samuel" userId="41f6df5d-454a-4c8e-8ed5-05189e8895da" providerId="ADAL" clId="{3591B1A9-9618-4272-B7B3-8E82D9B9B425}" dt="2024-10-21T16:57:48.840" v="861" actId="20577"/>
          <ac:spMkLst>
            <pc:docMk/>
            <pc:sldMk cId="4248117535" sldId="1644"/>
            <ac:spMk id="2" creationId="{6A63C65D-1AE7-4956-90A9-71CFA4E90E52}"/>
          </ac:spMkLst>
        </pc:spChg>
        <pc:spChg chg="del mod">
          <ac:chgData name="Ward, Samuel" userId="41f6df5d-454a-4c8e-8ed5-05189e8895da" providerId="ADAL" clId="{3591B1A9-9618-4272-B7B3-8E82D9B9B425}" dt="2024-10-21T16:57:39.954" v="836" actId="478"/>
          <ac:spMkLst>
            <pc:docMk/>
            <pc:sldMk cId="4248117535" sldId="1644"/>
            <ac:spMk id="4" creationId="{067E1E0F-5B09-426B-989E-90F3F11455D0}"/>
          </ac:spMkLst>
        </pc:spChg>
        <pc:spChg chg="del mod">
          <ac:chgData name="Ward, Samuel" userId="41f6df5d-454a-4c8e-8ed5-05189e8895da" providerId="ADAL" clId="{3591B1A9-9618-4272-B7B3-8E82D9B9B425}" dt="2024-10-21T16:57:42.300" v="837" actId="478"/>
          <ac:spMkLst>
            <pc:docMk/>
            <pc:sldMk cId="4248117535" sldId="1644"/>
            <ac:spMk id="5" creationId="{67A9B948-2067-4B4F-8C62-0E6CB4F00BDC}"/>
          </ac:spMkLst>
        </pc:spChg>
        <pc:spChg chg="add mod">
          <ac:chgData name="Ward, Samuel" userId="41f6df5d-454a-4c8e-8ed5-05189e8895da" providerId="ADAL" clId="{3591B1A9-9618-4272-B7B3-8E82D9B9B425}" dt="2024-10-21T17:09:10.470" v="1060" actId="20577"/>
          <ac:spMkLst>
            <pc:docMk/>
            <pc:sldMk cId="4248117535" sldId="1644"/>
            <ac:spMk id="7" creationId="{D92F5EE0-768E-D3CD-4855-75E5F91C6FFA}"/>
          </ac:spMkLst>
        </pc:spChg>
        <pc:spChg chg="add mod">
          <ac:chgData name="Ward, Samuel" userId="41f6df5d-454a-4c8e-8ed5-05189e8895da" providerId="ADAL" clId="{3591B1A9-9618-4272-B7B3-8E82D9B9B425}" dt="2024-10-21T17:09:17.590" v="1061" actId="1076"/>
          <ac:spMkLst>
            <pc:docMk/>
            <pc:sldMk cId="4248117535" sldId="1644"/>
            <ac:spMk id="9" creationId="{A040EFDF-D20A-42D3-92F2-42881F371E9B}"/>
          </ac:spMkLst>
        </pc:spChg>
        <pc:picChg chg="add mod">
          <ac:chgData name="Ward, Samuel" userId="41f6df5d-454a-4c8e-8ed5-05189e8895da" providerId="ADAL" clId="{3591B1A9-9618-4272-B7B3-8E82D9B9B425}" dt="2024-10-21T16:58:16.618" v="872" actId="962"/>
          <ac:picMkLst>
            <pc:docMk/>
            <pc:sldMk cId="4248117535" sldId="1644"/>
            <ac:picMk id="6" creationId="{9DB1FD67-3A2F-7BFB-3F73-E43941A256B3}"/>
          </ac:picMkLst>
        </pc:picChg>
      </pc:sldChg>
      <pc:sldChg chg="modSp">
        <pc:chgData name="Ward, Samuel" userId="41f6df5d-454a-4c8e-8ed5-05189e8895da" providerId="ADAL" clId="{3591B1A9-9618-4272-B7B3-8E82D9B9B425}" dt="2024-10-21T12:52:14.359" v="0"/>
        <pc:sldMkLst>
          <pc:docMk/>
          <pc:sldMk cId="1191174883" sldId="1646"/>
        </pc:sldMkLst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1191174883" sldId="1646"/>
            <ac:spMk id="27" creationId="{17FD110F-A33A-4F56-928A-F0BD40523716}"/>
          </ac:spMkLst>
        </pc:sp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1191174883" sldId="1646"/>
            <ac:picMk id="3" creationId="{E8853C7E-985E-D26E-9BC0-1BA61CA867B8}"/>
          </ac:picMkLst>
        </pc:pic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1191174883" sldId="1646"/>
            <ac:picMk id="5" creationId="{4BEA6ADF-1B09-2865-77EE-6667ADB7FB33}"/>
          </ac:picMkLst>
        </pc:pic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1191174883" sldId="1646"/>
            <ac:picMk id="1026" creationId="{01F75930-EBB1-422C-968D-90A0306023BB}"/>
          </ac:picMkLst>
        </pc:picChg>
      </pc:sldChg>
      <pc:sldChg chg="modSp">
        <pc:chgData name="Ward, Samuel" userId="41f6df5d-454a-4c8e-8ed5-05189e8895da" providerId="ADAL" clId="{3591B1A9-9618-4272-B7B3-8E82D9B9B425}" dt="2024-10-21T12:52:14.359" v="0"/>
        <pc:sldMkLst>
          <pc:docMk/>
          <pc:sldMk cId="1526256879" sldId="1649"/>
        </pc:sldMkLst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1526256879" sldId="1649"/>
            <ac:spMk id="2" creationId="{6A63C65D-1AE7-4956-90A9-71CFA4E90E52}"/>
          </ac:spMkLst>
        </pc:spChg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1526256879" sldId="1649"/>
            <ac:spMk id="5" creationId="{DB91AEB4-1F8F-4E54-9D16-F5961857F3D2}"/>
          </ac:spMkLst>
        </pc:spChg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1526256879" sldId="1649"/>
            <ac:spMk id="9" creationId="{A6342618-5684-4DA4-9593-41AE09F2C4D7}"/>
          </ac:spMkLst>
        </pc:sp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1526256879" sldId="1649"/>
            <ac:picMk id="6" creationId="{63E13B52-37B6-473A-BE47-0A690DF9D8BF}"/>
          </ac:picMkLst>
        </pc:picChg>
      </pc:sldChg>
      <pc:sldChg chg="addSp modSp mod">
        <pc:chgData name="Ward, Samuel" userId="41f6df5d-454a-4c8e-8ed5-05189e8895da" providerId="ADAL" clId="{3591B1A9-9618-4272-B7B3-8E82D9B9B425}" dt="2024-10-21T16:53:04.257" v="830" actId="14100"/>
        <pc:sldMkLst>
          <pc:docMk/>
          <pc:sldMk cId="4071650771" sldId="1655"/>
        </pc:sldMkLst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4071650771" sldId="1655"/>
            <ac:spMk id="2" creationId="{6A63C65D-1AE7-4956-90A9-71CFA4E90E52}"/>
          </ac:spMkLst>
        </pc:spChg>
        <pc:spChg chg="mod">
          <ac:chgData name="Ward, Samuel" userId="41f6df5d-454a-4c8e-8ed5-05189e8895da" providerId="ADAL" clId="{3591B1A9-9618-4272-B7B3-8E82D9B9B425}" dt="2024-10-21T13:36:47.591" v="440" actId="1036"/>
          <ac:spMkLst>
            <pc:docMk/>
            <pc:sldMk cId="4071650771" sldId="1655"/>
            <ac:spMk id="3" creationId="{562E4BF0-F10F-C98D-AD63-89795D9D2C6E}"/>
          </ac:spMkLst>
        </pc:spChg>
        <pc:spChg chg="mod">
          <ac:chgData name="Ward, Samuel" userId="41f6df5d-454a-4c8e-8ed5-05189e8895da" providerId="ADAL" clId="{3591B1A9-9618-4272-B7B3-8E82D9B9B425}" dt="2024-10-21T13:36:47.591" v="440" actId="1036"/>
          <ac:spMkLst>
            <pc:docMk/>
            <pc:sldMk cId="4071650771" sldId="1655"/>
            <ac:spMk id="5" creationId="{5BB6F7C8-49CB-42C1-72DC-7A6BC5A0A267}"/>
          </ac:spMkLst>
        </pc:spChg>
        <pc:spChg chg="mod">
          <ac:chgData name="Ward, Samuel" userId="41f6df5d-454a-4c8e-8ed5-05189e8895da" providerId="ADAL" clId="{3591B1A9-9618-4272-B7B3-8E82D9B9B425}" dt="2024-10-21T16:51:53.928" v="812" actId="1076"/>
          <ac:spMkLst>
            <pc:docMk/>
            <pc:sldMk cId="4071650771" sldId="1655"/>
            <ac:spMk id="6" creationId="{CC5E1D3E-13EF-439B-9874-4BBA42B6AF3C}"/>
          </ac:spMkLst>
        </pc:spChg>
        <pc:spChg chg="mod">
          <ac:chgData name="Ward, Samuel" userId="41f6df5d-454a-4c8e-8ed5-05189e8895da" providerId="ADAL" clId="{3591B1A9-9618-4272-B7B3-8E82D9B9B425}" dt="2024-10-21T13:36:47.591" v="440" actId="1036"/>
          <ac:spMkLst>
            <pc:docMk/>
            <pc:sldMk cId="4071650771" sldId="1655"/>
            <ac:spMk id="7" creationId="{099038E3-F3BA-D799-AD1F-F3052DBA7CC9}"/>
          </ac:spMkLst>
        </pc:spChg>
        <pc:spChg chg="mod">
          <ac:chgData name="Ward, Samuel" userId="41f6df5d-454a-4c8e-8ed5-05189e8895da" providerId="ADAL" clId="{3591B1A9-9618-4272-B7B3-8E82D9B9B425}" dt="2024-10-21T13:36:47.591" v="440" actId="1036"/>
          <ac:spMkLst>
            <pc:docMk/>
            <pc:sldMk cId="4071650771" sldId="1655"/>
            <ac:spMk id="9" creationId="{1FFE6E6B-6282-EED5-DCC9-2E2D3CF1E942}"/>
          </ac:spMkLst>
        </pc:spChg>
        <pc:spChg chg="add mod">
          <ac:chgData name="Ward, Samuel" userId="41f6df5d-454a-4c8e-8ed5-05189e8895da" providerId="ADAL" clId="{3591B1A9-9618-4272-B7B3-8E82D9B9B425}" dt="2024-10-21T16:51:44.593" v="811" actId="255"/>
          <ac:spMkLst>
            <pc:docMk/>
            <pc:sldMk cId="4071650771" sldId="1655"/>
            <ac:spMk id="11" creationId="{D8D23299-4D22-0875-B032-D0DD32181957}"/>
          </ac:spMkLst>
        </pc:spChg>
        <pc:spChg chg="mod">
          <ac:chgData name="Ward, Samuel" userId="41f6df5d-454a-4c8e-8ed5-05189e8895da" providerId="ADAL" clId="{3591B1A9-9618-4272-B7B3-8E82D9B9B425}" dt="2024-10-21T13:36:47.591" v="440" actId="1036"/>
          <ac:spMkLst>
            <pc:docMk/>
            <pc:sldMk cId="4071650771" sldId="1655"/>
            <ac:spMk id="12" creationId="{D764F4CB-9ED9-89CB-4F69-1233B83AD123}"/>
          </ac:spMkLst>
        </pc:spChg>
        <pc:spChg chg="mod">
          <ac:chgData name="Ward, Samuel" userId="41f6df5d-454a-4c8e-8ed5-05189e8895da" providerId="ADAL" clId="{3591B1A9-9618-4272-B7B3-8E82D9B9B425}" dt="2024-10-21T13:36:47.591" v="440" actId="1036"/>
          <ac:spMkLst>
            <pc:docMk/>
            <pc:sldMk cId="4071650771" sldId="1655"/>
            <ac:spMk id="13" creationId="{41BBA95B-3341-6EB8-DC1E-68B3C813B0F0}"/>
          </ac:spMkLst>
        </pc:spChg>
        <pc:spChg chg="add mod">
          <ac:chgData name="Ward, Samuel" userId="41f6df5d-454a-4c8e-8ed5-05189e8895da" providerId="ADAL" clId="{3591B1A9-9618-4272-B7B3-8E82D9B9B425}" dt="2024-10-21T16:52:28.470" v="823" actId="20577"/>
          <ac:spMkLst>
            <pc:docMk/>
            <pc:sldMk cId="4071650771" sldId="1655"/>
            <ac:spMk id="18" creationId="{0A4A1780-311C-52B1-8F08-D2DC78A98D00}"/>
          </ac:spMkLst>
        </pc:spChg>
        <pc:spChg chg="add mod">
          <ac:chgData name="Ward, Samuel" userId="41f6df5d-454a-4c8e-8ed5-05189e8895da" providerId="ADAL" clId="{3591B1A9-9618-4272-B7B3-8E82D9B9B425}" dt="2024-10-21T16:52:46.653" v="829" actId="14100"/>
          <ac:spMkLst>
            <pc:docMk/>
            <pc:sldMk cId="4071650771" sldId="1655"/>
            <ac:spMk id="20" creationId="{7D3C612F-A6C3-D7EE-2C06-00FE7FA4A58E}"/>
          </ac:spMkLst>
        </pc:spChg>
        <pc:spChg chg="add mod">
          <ac:chgData name="Ward, Samuel" userId="41f6df5d-454a-4c8e-8ed5-05189e8895da" providerId="ADAL" clId="{3591B1A9-9618-4272-B7B3-8E82D9B9B425}" dt="2024-10-21T16:51:59.761" v="814" actId="1076"/>
          <ac:spMkLst>
            <pc:docMk/>
            <pc:sldMk cId="4071650771" sldId="1655"/>
            <ac:spMk id="21" creationId="{FFF5800E-1487-CA77-0FB7-B43BA286EE2C}"/>
          </ac:spMkLst>
        </pc:spChg>
        <pc:spChg chg="mod">
          <ac:chgData name="Ward, Samuel" userId="41f6df5d-454a-4c8e-8ed5-05189e8895da" providerId="ADAL" clId="{3591B1A9-9618-4272-B7B3-8E82D9B9B425}" dt="2024-10-21T16:51:53.928" v="812" actId="1076"/>
          <ac:spMkLst>
            <pc:docMk/>
            <pc:sldMk cId="4071650771" sldId="1655"/>
            <ac:spMk id="22" creationId="{E2726134-6842-4A8D-BA82-F289DB58A0F8}"/>
          </ac:spMkLst>
        </pc:spChg>
        <pc:spChg chg="mod">
          <ac:chgData name="Ward, Samuel" userId="41f6df5d-454a-4c8e-8ed5-05189e8895da" providerId="ADAL" clId="{3591B1A9-9618-4272-B7B3-8E82D9B9B425}" dt="2024-10-21T16:51:53.928" v="812" actId="1076"/>
          <ac:spMkLst>
            <pc:docMk/>
            <pc:sldMk cId="4071650771" sldId="1655"/>
            <ac:spMk id="42" creationId="{7DADAAF2-FBAB-495B-9444-B5B94E2FEE16}"/>
          </ac:spMkLst>
        </pc:spChg>
        <pc:spChg chg="mod">
          <ac:chgData name="Ward, Samuel" userId="41f6df5d-454a-4c8e-8ed5-05189e8895da" providerId="ADAL" clId="{3591B1A9-9618-4272-B7B3-8E82D9B9B425}" dt="2024-10-21T16:51:33.135" v="808" actId="20577"/>
          <ac:spMkLst>
            <pc:docMk/>
            <pc:sldMk cId="4071650771" sldId="1655"/>
            <ac:spMk id="44" creationId="{C0BB51D1-81ED-4B4A-A966-D4856E8A0E7E}"/>
          </ac:spMkLst>
        </pc:spChg>
        <pc:picChg chg="mod">
          <ac:chgData name="Ward, Samuel" userId="41f6df5d-454a-4c8e-8ed5-05189e8895da" providerId="ADAL" clId="{3591B1A9-9618-4272-B7B3-8E82D9B9B425}" dt="2024-10-21T13:36:47.591" v="440" actId="1036"/>
          <ac:picMkLst>
            <pc:docMk/>
            <pc:sldMk cId="4071650771" sldId="1655"/>
            <ac:picMk id="14" creationId="{13F16AC0-12CB-D124-A024-B333325C68BD}"/>
          </ac:picMkLst>
        </pc:picChg>
        <pc:picChg chg="mod">
          <ac:chgData name="Ward, Samuel" userId="41f6df5d-454a-4c8e-8ed5-05189e8895da" providerId="ADAL" clId="{3591B1A9-9618-4272-B7B3-8E82D9B9B425}" dt="2024-10-21T13:36:47.591" v="440" actId="1036"/>
          <ac:picMkLst>
            <pc:docMk/>
            <pc:sldMk cId="4071650771" sldId="1655"/>
            <ac:picMk id="15" creationId="{17756B23-C3D7-4805-D62A-869F43C089C3}"/>
          </ac:picMkLst>
        </pc:picChg>
        <pc:picChg chg="mod">
          <ac:chgData name="Ward, Samuel" userId="41f6df5d-454a-4c8e-8ed5-05189e8895da" providerId="ADAL" clId="{3591B1A9-9618-4272-B7B3-8E82D9B9B425}" dt="2024-10-21T13:36:47.591" v="440" actId="1036"/>
          <ac:picMkLst>
            <pc:docMk/>
            <pc:sldMk cId="4071650771" sldId="1655"/>
            <ac:picMk id="16" creationId="{00315047-00B9-C4AD-E385-C33068426949}"/>
          </ac:picMkLst>
        </pc:picChg>
        <pc:picChg chg="mod">
          <ac:chgData name="Ward, Samuel" userId="41f6df5d-454a-4c8e-8ed5-05189e8895da" providerId="ADAL" clId="{3591B1A9-9618-4272-B7B3-8E82D9B9B425}" dt="2024-10-21T13:36:47.591" v="440" actId="1036"/>
          <ac:picMkLst>
            <pc:docMk/>
            <pc:sldMk cId="4071650771" sldId="1655"/>
            <ac:picMk id="17" creationId="{271D69E1-25F0-7863-0DAF-12CFBF00BFD9}"/>
          </ac:picMkLst>
        </pc:picChg>
        <pc:cxnChg chg="mod">
          <ac:chgData name="Ward, Samuel" userId="41f6df5d-454a-4c8e-8ed5-05189e8895da" providerId="ADAL" clId="{3591B1A9-9618-4272-B7B3-8E82D9B9B425}" dt="2024-10-21T16:51:53.928" v="812" actId="1076"/>
          <ac:cxnSpMkLst>
            <pc:docMk/>
            <pc:sldMk cId="4071650771" sldId="1655"/>
            <ac:cxnSpMk id="4" creationId="{94E10960-342D-4E3D-B6A5-9F5A59FB6026}"/>
          </ac:cxnSpMkLst>
        </pc:cxnChg>
        <pc:cxnChg chg="add mod">
          <ac:chgData name="Ward, Samuel" userId="41f6df5d-454a-4c8e-8ed5-05189e8895da" providerId="ADAL" clId="{3591B1A9-9618-4272-B7B3-8E82D9B9B425}" dt="2024-10-21T16:52:38.571" v="824" actId="14100"/>
          <ac:cxnSpMkLst>
            <pc:docMk/>
            <pc:sldMk cId="4071650771" sldId="1655"/>
            <ac:cxnSpMk id="19" creationId="{ED223C29-D9D7-B175-154F-CD54FEC3B419}"/>
          </ac:cxnSpMkLst>
        </pc:cxnChg>
        <pc:cxnChg chg="add mod">
          <ac:chgData name="Ward, Samuel" userId="41f6df5d-454a-4c8e-8ed5-05189e8895da" providerId="ADAL" clId="{3591B1A9-9618-4272-B7B3-8E82D9B9B425}" dt="2024-10-21T16:53:04.257" v="830" actId="14100"/>
          <ac:cxnSpMkLst>
            <pc:docMk/>
            <pc:sldMk cId="4071650771" sldId="1655"/>
            <ac:cxnSpMk id="23" creationId="{B44D2C10-1E27-5282-E020-24D4DF997966}"/>
          </ac:cxnSpMkLst>
        </pc:cxnChg>
        <pc:cxnChg chg="mod">
          <ac:chgData name="Ward, Samuel" userId="41f6df5d-454a-4c8e-8ed5-05189e8895da" providerId="ADAL" clId="{3591B1A9-9618-4272-B7B3-8E82D9B9B425}" dt="2024-10-21T16:51:53.928" v="812" actId="1076"/>
          <ac:cxnSpMkLst>
            <pc:docMk/>
            <pc:sldMk cId="4071650771" sldId="1655"/>
            <ac:cxnSpMk id="43" creationId="{959146AE-89AD-448C-8930-384FBABB81F7}"/>
          </ac:cxnSpMkLst>
        </pc:cxnChg>
      </pc:sldChg>
      <pc:sldChg chg="addSp delSp modSp mod">
        <pc:chgData name="Ward, Samuel" userId="41f6df5d-454a-4c8e-8ed5-05189e8895da" providerId="ADAL" clId="{3591B1A9-9618-4272-B7B3-8E82D9B9B425}" dt="2024-10-21T13:01:20.688" v="329" actId="478"/>
        <pc:sldMkLst>
          <pc:docMk/>
          <pc:sldMk cId="4081154214" sldId="1657"/>
        </pc:sldMkLst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4081154214" sldId="1657"/>
            <ac:spMk id="2" creationId="{6A63C65D-1AE7-4956-90A9-71CFA4E90E52}"/>
          </ac:spMkLst>
        </pc:spChg>
        <pc:spChg chg="mod">
          <ac:chgData name="Ward, Samuel" userId="41f6df5d-454a-4c8e-8ed5-05189e8895da" providerId="ADAL" clId="{3591B1A9-9618-4272-B7B3-8E82D9B9B425}" dt="2024-10-21T13:01:17.024" v="328" actId="1036"/>
          <ac:spMkLst>
            <pc:docMk/>
            <pc:sldMk cId="4081154214" sldId="1657"/>
            <ac:spMk id="3" creationId="{D202A1B8-6926-222E-4830-1F0E7EAFC9AC}"/>
          </ac:spMkLst>
        </pc:spChg>
        <pc:spChg chg="mod">
          <ac:chgData name="Ward, Samuel" userId="41f6df5d-454a-4c8e-8ed5-05189e8895da" providerId="ADAL" clId="{3591B1A9-9618-4272-B7B3-8E82D9B9B425}" dt="2024-10-21T13:01:17.024" v="328" actId="1036"/>
          <ac:spMkLst>
            <pc:docMk/>
            <pc:sldMk cId="4081154214" sldId="1657"/>
            <ac:spMk id="4" creationId="{97C2B84E-DBF9-C181-9D83-198F97AF5DB7}"/>
          </ac:spMkLst>
        </pc:spChg>
        <pc:spChg chg="mod">
          <ac:chgData name="Ward, Samuel" userId="41f6df5d-454a-4c8e-8ed5-05189e8895da" providerId="ADAL" clId="{3591B1A9-9618-4272-B7B3-8E82D9B9B425}" dt="2024-10-21T13:01:17.024" v="328" actId="1036"/>
          <ac:spMkLst>
            <pc:docMk/>
            <pc:sldMk cId="4081154214" sldId="1657"/>
            <ac:spMk id="5" creationId="{900A5010-D608-5BEC-566A-3CB693D1C479}"/>
          </ac:spMkLst>
        </pc:spChg>
        <pc:spChg chg="mod">
          <ac:chgData name="Ward, Samuel" userId="41f6df5d-454a-4c8e-8ed5-05189e8895da" providerId="ADAL" clId="{3591B1A9-9618-4272-B7B3-8E82D9B9B425}" dt="2024-10-21T13:01:17.024" v="328" actId="1036"/>
          <ac:spMkLst>
            <pc:docMk/>
            <pc:sldMk cId="4081154214" sldId="1657"/>
            <ac:spMk id="6" creationId="{8EEB1825-D82E-4859-582C-B06CF17EE3FA}"/>
          </ac:spMkLst>
        </pc:spChg>
        <pc:spChg chg="mod">
          <ac:chgData name="Ward, Samuel" userId="41f6df5d-454a-4c8e-8ed5-05189e8895da" providerId="ADAL" clId="{3591B1A9-9618-4272-B7B3-8E82D9B9B425}" dt="2024-10-21T13:01:17.024" v="328" actId="1036"/>
          <ac:spMkLst>
            <pc:docMk/>
            <pc:sldMk cId="4081154214" sldId="1657"/>
            <ac:spMk id="7" creationId="{79407A3B-3FD9-DB5E-F282-28078F93FA94}"/>
          </ac:spMkLst>
        </pc:spChg>
        <pc:spChg chg="add del mod">
          <ac:chgData name="Ward, Samuel" userId="41f6df5d-454a-4c8e-8ed5-05189e8895da" providerId="ADAL" clId="{3591B1A9-9618-4272-B7B3-8E82D9B9B425}" dt="2024-10-21T13:01:20.688" v="329" actId="478"/>
          <ac:spMkLst>
            <pc:docMk/>
            <pc:sldMk cId="4081154214" sldId="1657"/>
            <ac:spMk id="8" creationId="{8CD73ADD-DC87-AE45-C46D-D19288595FF8}"/>
          </ac:spMkLst>
        </pc:spChg>
        <pc:spChg chg="mod">
          <ac:chgData name="Ward, Samuel" userId="41f6df5d-454a-4c8e-8ed5-05189e8895da" providerId="ADAL" clId="{3591B1A9-9618-4272-B7B3-8E82D9B9B425}" dt="2024-10-21T13:01:17.024" v="328" actId="1036"/>
          <ac:spMkLst>
            <pc:docMk/>
            <pc:sldMk cId="4081154214" sldId="1657"/>
            <ac:spMk id="9" creationId="{D5995FCC-501F-93DB-FB0B-C5716EA60EF7}"/>
          </ac:spMkLst>
        </pc:spChg>
        <pc:spChg chg="mod">
          <ac:chgData name="Ward, Samuel" userId="41f6df5d-454a-4c8e-8ed5-05189e8895da" providerId="ADAL" clId="{3591B1A9-9618-4272-B7B3-8E82D9B9B425}" dt="2024-10-21T13:01:17.024" v="328" actId="1036"/>
          <ac:spMkLst>
            <pc:docMk/>
            <pc:sldMk cId="4081154214" sldId="1657"/>
            <ac:spMk id="16" creationId="{959C868E-DBEB-ECFC-6058-4BF1A042A5D6}"/>
          </ac:spMkLst>
        </pc:spChg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4081154214" sldId="1657"/>
            <ac:spMk id="23" creationId="{AADB5108-4983-4E57-ACCF-0E4DC761FEAB}"/>
          </ac:spMkLst>
        </pc:spChg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4081154214" sldId="1657"/>
            <ac:spMk id="44" creationId="{70BF676B-AA14-41F4-A855-8C425A109B17}"/>
          </ac:spMkLst>
        </pc:spChg>
        <pc:picChg chg="mod">
          <ac:chgData name="Ward, Samuel" userId="41f6df5d-454a-4c8e-8ed5-05189e8895da" providerId="ADAL" clId="{3591B1A9-9618-4272-B7B3-8E82D9B9B425}" dt="2024-10-21T13:01:17.024" v="328" actId="1036"/>
          <ac:picMkLst>
            <pc:docMk/>
            <pc:sldMk cId="4081154214" sldId="1657"/>
            <ac:picMk id="12" creationId="{CBEBED5A-871B-43CA-97C4-3E6E12A95FBD}"/>
          </ac:picMkLst>
        </pc:picChg>
        <pc:picChg chg="mod">
          <ac:chgData name="Ward, Samuel" userId="41f6df5d-454a-4c8e-8ed5-05189e8895da" providerId="ADAL" clId="{3591B1A9-9618-4272-B7B3-8E82D9B9B425}" dt="2024-10-21T13:01:17.024" v="328" actId="1036"/>
          <ac:picMkLst>
            <pc:docMk/>
            <pc:sldMk cId="4081154214" sldId="1657"/>
            <ac:picMk id="13" creationId="{5A1789C5-173E-D64B-8A7A-A3F28BE8CAB8}"/>
          </ac:picMkLst>
        </pc:picChg>
        <pc:picChg chg="mod">
          <ac:chgData name="Ward, Samuel" userId="41f6df5d-454a-4c8e-8ed5-05189e8895da" providerId="ADAL" clId="{3591B1A9-9618-4272-B7B3-8E82D9B9B425}" dt="2024-10-21T13:01:17.024" v="328" actId="1036"/>
          <ac:picMkLst>
            <pc:docMk/>
            <pc:sldMk cId="4081154214" sldId="1657"/>
            <ac:picMk id="14" creationId="{9AFB5901-B0D8-E263-3C1C-CDEB8FF2C179}"/>
          </ac:picMkLst>
        </pc:picChg>
        <pc:picChg chg="mod">
          <ac:chgData name="Ward, Samuel" userId="41f6df5d-454a-4c8e-8ed5-05189e8895da" providerId="ADAL" clId="{3591B1A9-9618-4272-B7B3-8E82D9B9B425}" dt="2024-10-21T13:01:17.024" v="328" actId="1036"/>
          <ac:picMkLst>
            <pc:docMk/>
            <pc:sldMk cId="4081154214" sldId="1657"/>
            <ac:picMk id="15" creationId="{F3B11A6E-C3DC-76A3-3AD4-CCCDAFB6EA38}"/>
          </ac:picMkLst>
        </pc:picChg>
      </pc:sldChg>
      <pc:sldChg chg="addSp delSp modSp mod">
        <pc:chgData name="Ward, Samuel" userId="41f6df5d-454a-4c8e-8ed5-05189e8895da" providerId="ADAL" clId="{3591B1A9-9618-4272-B7B3-8E82D9B9B425}" dt="2024-10-21T13:34:57.058" v="384" actId="20577"/>
        <pc:sldMkLst>
          <pc:docMk/>
          <pc:sldMk cId="2816266264" sldId="1660"/>
        </pc:sldMkLst>
        <pc:spChg chg="add del mod">
          <ac:chgData name="Ward, Samuel" userId="41f6df5d-454a-4c8e-8ed5-05189e8895da" providerId="ADAL" clId="{3591B1A9-9618-4272-B7B3-8E82D9B9B425}" dt="2024-10-21T13:34:57.058" v="384" actId="20577"/>
          <ac:spMkLst>
            <pc:docMk/>
            <pc:sldMk cId="2816266264" sldId="1660"/>
            <ac:spMk id="2" creationId="{6A63C65D-1AE7-4956-90A9-71CFA4E90E52}"/>
          </ac:spMkLst>
        </pc:spChg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2816266264" sldId="1660"/>
            <ac:spMk id="4" creationId="{93762423-9BD3-40BD-9DF6-08F24CE47F9C}"/>
          </ac:spMkLst>
        </pc:spChg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2816266264" sldId="1660"/>
            <ac:spMk id="5" creationId="{95B4EEC8-1EE4-48DD-9CB2-C7C65F90AB98}"/>
          </ac:spMkLst>
        </pc:spChg>
        <pc:spChg chg="add del mod">
          <ac:chgData name="Ward, Samuel" userId="41f6df5d-454a-4c8e-8ed5-05189e8895da" providerId="ADAL" clId="{3591B1A9-9618-4272-B7B3-8E82D9B9B425}" dt="2024-10-21T13:33:54.717" v="362" actId="478"/>
          <ac:spMkLst>
            <pc:docMk/>
            <pc:sldMk cId="2816266264" sldId="1660"/>
            <ac:spMk id="7" creationId="{E25BEC8C-738C-3E2A-C7A0-1E8C7A7982AD}"/>
          </ac:spMkLst>
        </pc:spChg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2816266264" sldId="1660"/>
            <ac:spMk id="10" creationId="{E95D2524-CAE3-474A-BF56-930ED2CDFE3D}"/>
          </ac:spMkLst>
        </pc:spChg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2816266264" sldId="1660"/>
            <ac:spMk id="11" creationId="{43F552F5-3C61-4E6E-BEA1-46E9720FEC91}"/>
          </ac:spMkLst>
        </pc:spChg>
        <pc:spChg chg="mod">
          <ac:chgData name="Ward, Samuel" userId="41f6df5d-454a-4c8e-8ed5-05189e8895da" providerId="ADAL" clId="{3591B1A9-9618-4272-B7B3-8E82D9B9B425}" dt="2024-10-21T13:34:03.437" v="364" actId="1076"/>
          <ac:spMkLst>
            <pc:docMk/>
            <pc:sldMk cId="2816266264" sldId="1660"/>
            <ac:spMk id="12" creationId="{AC7A14C4-FADA-44FE-92CC-1B6290227569}"/>
          </ac:spMkLst>
        </pc:spChg>
        <pc:graphicFrameChg chg="mod">
          <ac:chgData name="Ward, Samuel" userId="41f6df5d-454a-4c8e-8ed5-05189e8895da" providerId="ADAL" clId="{3591B1A9-9618-4272-B7B3-8E82D9B9B425}" dt="2024-10-21T12:52:14.359" v="0"/>
          <ac:graphicFrameMkLst>
            <pc:docMk/>
            <pc:sldMk cId="2816266264" sldId="1660"/>
            <ac:graphicFrameMk id="3" creationId="{81C63A4C-663E-430A-9E4E-3E4F8AC6FFE8}"/>
          </ac:graphicFrameMkLst>
        </pc:graphicFrameChg>
        <pc:graphicFrameChg chg="mod">
          <ac:chgData name="Ward, Samuel" userId="41f6df5d-454a-4c8e-8ed5-05189e8895da" providerId="ADAL" clId="{3591B1A9-9618-4272-B7B3-8E82D9B9B425}" dt="2024-10-21T12:52:14.359" v="0"/>
          <ac:graphicFrameMkLst>
            <pc:docMk/>
            <pc:sldMk cId="2816266264" sldId="1660"/>
            <ac:graphicFrameMk id="9" creationId="{DBF4EEDE-5D94-4A7E-8E9F-6986D7F0E002}"/>
          </ac:graphicFrameMkLst>
        </pc:graphicFrameChg>
      </pc:sldChg>
      <pc:sldChg chg="modSp mod">
        <pc:chgData name="Ward, Samuel" userId="41f6df5d-454a-4c8e-8ed5-05189e8895da" providerId="ADAL" clId="{3591B1A9-9618-4272-B7B3-8E82D9B9B425}" dt="2024-10-21T12:52:37.270" v="2" actId="27636"/>
        <pc:sldMkLst>
          <pc:docMk/>
          <pc:sldMk cId="911532023" sldId="1662"/>
        </pc:sldMkLst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911532023" sldId="1662"/>
            <ac:spMk id="28" creationId="{A9D4207B-219B-4594-90BE-A5D7FBB2CBDF}"/>
          </ac:spMkLst>
        </pc:spChg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911532023" sldId="1662"/>
            <ac:spMk id="50" creationId="{E1EB369C-5B8C-44EF-9E10-A8E97150ACEC}"/>
          </ac:spMkLst>
        </pc:spChg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911532023" sldId="1662"/>
            <ac:spMk id="51" creationId="{D54BB4DC-F88D-4400-92C7-890CDDC68C04}"/>
          </ac:spMkLst>
        </pc:spChg>
        <pc:spChg chg="mod">
          <ac:chgData name="Ward, Samuel" userId="41f6df5d-454a-4c8e-8ed5-05189e8895da" providerId="ADAL" clId="{3591B1A9-9618-4272-B7B3-8E82D9B9B425}" dt="2024-10-21T12:52:37.270" v="2" actId="27636"/>
          <ac:spMkLst>
            <pc:docMk/>
            <pc:sldMk cId="911532023" sldId="1662"/>
            <ac:spMk id="52" creationId="{BAB99C3B-AF9C-4AE8-87A9-C716B61CD462}"/>
          </ac:spMkLst>
        </pc:sp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911532023" sldId="1662"/>
            <ac:picMk id="2" creationId="{3E10D7DD-EB4F-4982-A6FF-AAD3CA7E814E}"/>
          </ac:picMkLst>
        </pc:pic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911532023" sldId="1662"/>
            <ac:picMk id="49" creationId="{966E3631-0F81-4745-8B65-487F50A3FF17}"/>
          </ac:picMkLst>
        </pc:picChg>
      </pc:sldChg>
      <pc:sldChg chg="addSp delSp modSp mod">
        <pc:chgData name="Ward, Samuel" userId="41f6df5d-454a-4c8e-8ed5-05189e8895da" providerId="ADAL" clId="{3591B1A9-9618-4272-B7B3-8E82D9B9B425}" dt="2024-10-21T13:35:15.390" v="387"/>
        <pc:sldMkLst>
          <pc:docMk/>
          <pc:sldMk cId="1407336278" sldId="1664"/>
        </pc:sldMkLst>
        <pc:spChg chg="del mod">
          <ac:chgData name="Ward, Samuel" userId="41f6df5d-454a-4c8e-8ed5-05189e8895da" providerId="ADAL" clId="{3591B1A9-9618-4272-B7B3-8E82D9B9B425}" dt="2024-10-21T13:34:13.988" v="367" actId="478"/>
          <ac:spMkLst>
            <pc:docMk/>
            <pc:sldMk cId="1407336278" sldId="1664"/>
            <ac:spMk id="2" creationId="{6A63C65D-1AE7-4956-90A9-71CFA4E90E52}"/>
          </ac:spMkLst>
        </pc:spChg>
        <pc:spChg chg="add del mod">
          <ac:chgData name="Ward, Samuel" userId="41f6df5d-454a-4c8e-8ed5-05189e8895da" providerId="ADAL" clId="{3591B1A9-9618-4272-B7B3-8E82D9B9B425}" dt="2024-10-21T13:34:15.550" v="368" actId="478"/>
          <ac:spMkLst>
            <pc:docMk/>
            <pc:sldMk cId="1407336278" sldId="1664"/>
            <ac:spMk id="5" creationId="{BC3019F3-2AB0-745B-A53D-2FCC7A53B818}"/>
          </ac:spMkLst>
        </pc:spChg>
        <pc:spChg chg="add del mod">
          <ac:chgData name="Ward, Samuel" userId="41f6df5d-454a-4c8e-8ed5-05189e8895da" providerId="ADAL" clId="{3591B1A9-9618-4272-B7B3-8E82D9B9B425}" dt="2024-10-21T13:35:12.106" v="385" actId="478"/>
          <ac:spMkLst>
            <pc:docMk/>
            <pc:sldMk cId="1407336278" sldId="1664"/>
            <ac:spMk id="6" creationId="{82171DDE-E9CE-4CCD-BD51-5C352D35B5EA}"/>
          </ac:spMkLst>
        </pc:spChg>
        <pc:spChg chg="add del mod">
          <ac:chgData name="Ward, Samuel" userId="41f6df5d-454a-4c8e-8ed5-05189e8895da" providerId="ADAL" clId="{3591B1A9-9618-4272-B7B3-8E82D9B9B425}" dt="2024-10-21T13:35:12.106" v="385" actId="478"/>
          <ac:spMkLst>
            <pc:docMk/>
            <pc:sldMk cId="1407336278" sldId="1664"/>
            <ac:spMk id="7" creationId="{81450957-C139-A24E-1CBC-D4150210A6E1}"/>
          </ac:spMkLst>
        </pc:spChg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1407336278" sldId="1664"/>
            <ac:spMk id="10" creationId="{E95D2524-CAE3-474A-BF56-930ED2CDFE3D}"/>
          </ac:spMkLst>
        </pc:spChg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1407336278" sldId="1664"/>
            <ac:spMk id="11" creationId="{43F552F5-3C61-4E6E-BEA1-46E9720FEC91}"/>
          </ac:spMkLst>
        </pc:spChg>
        <pc:spChg chg="del mod">
          <ac:chgData name="Ward, Samuel" userId="41f6df5d-454a-4c8e-8ed5-05189e8895da" providerId="ADAL" clId="{3591B1A9-9618-4272-B7B3-8E82D9B9B425}" dt="2024-10-21T13:34:24.555" v="370" actId="478"/>
          <ac:spMkLst>
            <pc:docMk/>
            <pc:sldMk cId="1407336278" sldId="1664"/>
            <ac:spMk id="12" creationId="{AC7A14C4-FADA-44FE-92CC-1B6290227569}"/>
          </ac:spMkLst>
        </pc:spChg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1407336278" sldId="1664"/>
            <ac:spMk id="13" creationId="{FF431074-61B4-4DC1-A5D5-010584CB3579}"/>
          </ac:spMkLst>
        </pc:spChg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1407336278" sldId="1664"/>
            <ac:spMk id="14" creationId="{60F510DF-C941-41CD-BBFC-59F8C370C05A}"/>
          </ac:spMkLst>
        </pc:spChg>
        <pc:spChg chg="add del mod">
          <ac:chgData name="Ward, Samuel" userId="41f6df5d-454a-4c8e-8ed5-05189e8895da" providerId="ADAL" clId="{3591B1A9-9618-4272-B7B3-8E82D9B9B425}" dt="2024-10-21T13:35:14.483" v="386" actId="478"/>
          <ac:spMkLst>
            <pc:docMk/>
            <pc:sldMk cId="1407336278" sldId="1664"/>
            <ac:spMk id="15" creationId="{AB4137C9-2AC5-4DED-AEC9-C560DDBD1EE6}"/>
          </ac:spMkLst>
        </pc:spChg>
        <pc:spChg chg="add mod">
          <ac:chgData name="Ward, Samuel" userId="41f6df5d-454a-4c8e-8ed5-05189e8895da" providerId="ADAL" clId="{3591B1A9-9618-4272-B7B3-8E82D9B9B425}" dt="2024-10-21T13:35:15.390" v="387"/>
          <ac:spMkLst>
            <pc:docMk/>
            <pc:sldMk cId="1407336278" sldId="1664"/>
            <ac:spMk id="16" creationId="{E9D172E7-B556-1E56-374A-54B4B4DED69A}"/>
          </ac:spMkLst>
        </pc:spChg>
        <pc:spChg chg="add mod">
          <ac:chgData name="Ward, Samuel" userId="41f6df5d-454a-4c8e-8ed5-05189e8895da" providerId="ADAL" clId="{3591B1A9-9618-4272-B7B3-8E82D9B9B425}" dt="2024-10-21T13:35:15.390" v="387"/>
          <ac:spMkLst>
            <pc:docMk/>
            <pc:sldMk cId="1407336278" sldId="1664"/>
            <ac:spMk id="17" creationId="{AB229591-F07E-4AEF-1D2A-F378A50FF509}"/>
          </ac:spMkLst>
        </pc:spChg>
        <pc:graphicFrameChg chg="mod">
          <ac:chgData name="Ward, Samuel" userId="41f6df5d-454a-4c8e-8ed5-05189e8895da" providerId="ADAL" clId="{3591B1A9-9618-4272-B7B3-8E82D9B9B425}" dt="2024-10-21T12:52:14.359" v="0"/>
          <ac:graphicFrameMkLst>
            <pc:docMk/>
            <pc:sldMk cId="1407336278" sldId="1664"/>
            <ac:graphicFrameMk id="3" creationId="{81C63A4C-663E-430A-9E4E-3E4F8AC6FFE8}"/>
          </ac:graphicFrameMkLst>
        </pc:graphicFrameChg>
        <pc:graphicFrameChg chg="mod">
          <ac:chgData name="Ward, Samuel" userId="41f6df5d-454a-4c8e-8ed5-05189e8895da" providerId="ADAL" clId="{3591B1A9-9618-4272-B7B3-8E82D9B9B425}" dt="2024-10-21T12:52:14.359" v="0"/>
          <ac:graphicFrameMkLst>
            <pc:docMk/>
            <pc:sldMk cId="1407336278" sldId="1664"/>
            <ac:graphicFrameMk id="9" creationId="{DBF4EEDE-5D94-4A7E-8E9F-6986D7F0E002}"/>
          </ac:graphicFrameMkLst>
        </pc:graphicFrameChg>
      </pc:sldChg>
      <pc:sldChg chg="modSp">
        <pc:chgData name="Ward, Samuel" userId="41f6df5d-454a-4c8e-8ed5-05189e8895da" providerId="ADAL" clId="{3591B1A9-9618-4272-B7B3-8E82D9B9B425}" dt="2024-10-21T12:52:14.359" v="0"/>
        <pc:sldMkLst>
          <pc:docMk/>
          <pc:sldMk cId="1927165812" sldId="1665"/>
        </pc:sldMkLst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1927165812" sldId="1665"/>
            <ac:spMk id="27" creationId="{17FD110F-A33A-4F56-928A-F0BD40523716}"/>
          </ac:spMkLst>
        </pc:spChg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1927165812" sldId="1665"/>
            <ac:spMk id="28" creationId="{A9D4207B-219B-4594-90BE-A5D7FBB2CBDF}"/>
          </ac:spMkLst>
        </pc:sp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1927165812" sldId="1665"/>
            <ac:picMk id="6" creationId="{CCC8DF91-7CEE-48FD-B88C-6413BFFB9206}"/>
          </ac:picMkLst>
        </pc:pic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1927165812" sldId="1665"/>
            <ac:picMk id="7" creationId="{51F5C5A9-3C87-40EC-BA7A-DB84DD32E62A}"/>
          </ac:picMkLst>
        </pc:pic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1927165812" sldId="1665"/>
            <ac:picMk id="8" creationId="{72DB5AC5-DFAC-4511-B3D5-D88BC3039F01}"/>
          </ac:picMkLst>
        </pc:pic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1927165812" sldId="1665"/>
            <ac:picMk id="9" creationId="{45E63AD5-A924-4B77-B42C-FE997DACDB2E}"/>
          </ac:picMkLst>
        </pc:pic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1927165812" sldId="1665"/>
            <ac:picMk id="10" creationId="{149C43DF-6FA6-4EF3-A02D-E9C0BA796838}"/>
          </ac:picMkLst>
        </pc:pic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1927165812" sldId="1665"/>
            <ac:picMk id="11" creationId="{BFEBA81E-5D10-4230-9364-8D314D162DDF}"/>
          </ac:picMkLst>
        </pc:pic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1927165812" sldId="1665"/>
            <ac:picMk id="12" creationId="{A1F2FD5D-00DC-4A77-806E-31111E092F15}"/>
          </ac:picMkLst>
        </pc:pic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1927165812" sldId="1665"/>
            <ac:picMk id="13" creationId="{21E844A5-B99E-41F0-9938-F4FBB4C26B10}"/>
          </ac:picMkLst>
        </pc:pic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1927165812" sldId="1665"/>
            <ac:picMk id="14" creationId="{2C085D1C-D2B5-484A-92E8-0053C3444F97}"/>
          </ac:picMkLst>
        </pc:pic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1927165812" sldId="1665"/>
            <ac:picMk id="15" creationId="{F5F8DAC1-A449-4C10-BC25-583A55619336}"/>
          </ac:picMkLst>
        </pc:pic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1927165812" sldId="1665"/>
            <ac:picMk id="16" creationId="{C24AD2F1-B150-466B-9F34-678B5648AE50}"/>
          </ac:picMkLst>
        </pc:pic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1927165812" sldId="1665"/>
            <ac:picMk id="17" creationId="{667D8BCD-03CA-4F18-93DD-548115B68186}"/>
          </ac:picMkLst>
        </pc:pic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1927165812" sldId="1665"/>
            <ac:picMk id="18" creationId="{1642D468-ACD6-495D-9CD2-C9C755A86E51}"/>
          </ac:picMkLst>
        </pc:pic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1927165812" sldId="1665"/>
            <ac:picMk id="19" creationId="{370C94DF-C541-4FEA-8ECE-F631C9572E0F}"/>
          </ac:picMkLst>
        </pc:pic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1927165812" sldId="1665"/>
            <ac:picMk id="20" creationId="{CFDB9DE1-76EE-4E6C-B213-AABB9E08EADD}"/>
          </ac:picMkLst>
        </pc:pic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1927165812" sldId="1665"/>
            <ac:picMk id="21" creationId="{9A5C0D39-C4FF-40BF-815E-985C797C9FDE}"/>
          </ac:picMkLst>
        </pc:pic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1927165812" sldId="1665"/>
            <ac:picMk id="22" creationId="{68750AFA-D325-4E65-8086-BF01C60CC81D}"/>
          </ac:picMkLst>
        </pc:pic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1927165812" sldId="1665"/>
            <ac:picMk id="23" creationId="{6C331C44-3D82-4F10-BEEA-8AB8D6BEFA67}"/>
          </ac:picMkLst>
        </pc:pic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1927165812" sldId="1665"/>
            <ac:picMk id="24" creationId="{45A5D361-68B1-4C2A-8D91-553ECF0E7CC2}"/>
          </ac:picMkLst>
        </pc:pic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1927165812" sldId="1665"/>
            <ac:picMk id="25" creationId="{9CF820CC-281C-4BE0-AE4A-63A28A9EB2ED}"/>
          </ac:picMkLst>
        </pc:pic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1927165812" sldId="1665"/>
            <ac:picMk id="26" creationId="{B36AED9E-0285-4374-A7E1-65559B174833}"/>
          </ac:picMkLst>
        </pc:picChg>
      </pc:sldChg>
      <pc:sldChg chg="modSp mod">
        <pc:chgData name="Ward, Samuel" userId="41f6df5d-454a-4c8e-8ed5-05189e8895da" providerId="ADAL" clId="{3591B1A9-9618-4272-B7B3-8E82D9B9B425}" dt="2024-10-21T17:15:42.689" v="1149" actId="14100"/>
        <pc:sldMkLst>
          <pc:docMk/>
          <pc:sldMk cId="3882208352" sldId="1666"/>
        </pc:sldMkLst>
        <pc:spChg chg="mod">
          <ac:chgData name="Ward, Samuel" userId="41f6df5d-454a-4c8e-8ed5-05189e8895da" providerId="ADAL" clId="{3591B1A9-9618-4272-B7B3-8E82D9B9B425}" dt="2024-10-21T17:15:42.689" v="1149" actId="14100"/>
          <ac:spMkLst>
            <pc:docMk/>
            <pc:sldMk cId="3882208352" sldId="1666"/>
            <ac:spMk id="2" creationId="{6A63C65D-1AE7-4956-90A9-71CFA4E90E52}"/>
          </ac:spMkLst>
        </pc:spChg>
        <pc:spChg chg="mod">
          <ac:chgData name="Ward, Samuel" userId="41f6df5d-454a-4c8e-8ed5-05189e8895da" providerId="ADAL" clId="{3591B1A9-9618-4272-B7B3-8E82D9B9B425}" dt="2024-10-21T13:37:08.734" v="471" actId="1035"/>
          <ac:spMkLst>
            <pc:docMk/>
            <pc:sldMk cId="3882208352" sldId="1666"/>
            <ac:spMk id="36" creationId="{283DA1A0-1B45-4D26-A384-58D8753B7AA5}"/>
          </ac:spMkLst>
        </pc:spChg>
        <pc:spChg chg="mod">
          <ac:chgData name="Ward, Samuel" userId="41f6df5d-454a-4c8e-8ed5-05189e8895da" providerId="ADAL" clId="{3591B1A9-9618-4272-B7B3-8E82D9B9B425}" dt="2024-10-21T13:37:08.734" v="471" actId="1035"/>
          <ac:spMkLst>
            <pc:docMk/>
            <pc:sldMk cId="3882208352" sldId="1666"/>
            <ac:spMk id="44" creationId="{C0BB51D1-81ED-4B4A-A966-D4856E8A0E7E}"/>
          </ac:spMkLst>
        </pc:spChg>
        <pc:spChg chg="mod">
          <ac:chgData name="Ward, Samuel" userId="41f6df5d-454a-4c8e-8ed5-05189e8895da" providerId="ADAL" clId="{3591B1A9-9618-4272-B7B3-8E82D9B9B425}" dt="2024-10-21T13:37:08.734" v="471" actId="1035"/>
          <ac:spMkLst>
            <pc:docMk/>
            <pc:sldMk cId="3882208352" sldId="1666"/>
            <ac:spMk id="45" creationId="{136C5DCD-21A1-406C-BF36-AEFD695C0C73}"/>
          </ac:spMkLst>
        </pc:spChg>
        <pc:spChg chg="mod">
          <ac:chgData name="Ward, Samuel" userId="41f6df5d-454a-4c8e-8ed5-05189e8895da" providerId="ADAL" clId="{3591B1A9-9618-4272-B7B3-8E82D9B9B425}" dt="2024-10-21T13:37:08.734" v="471" actId="1035"/>
          <ac:spMkLst>
            <pc:docMk/>
            <pc:sldMk cId="3882208352" sldId="1666"/>
            <ac:spMk id="46" creationId="{53E175B0-C2C1-430B-9709-A32A2AAA2FBE}"/>
          </ac:spMkLst>
        </pc:spChg>
        <pc:spChg chg="mod">
          <ac:chgData name="Ward, Samuel" userId="41f6df5d-454a-4c8e-8ed5-05189e8895da" providerId="ADAL" clId="{3591B1A9-9618-4272-B7B3-8E82D9B9B425}" dt="2024-10-21T13:37:08.734" v="471" actId="1035"/>
          <ac:spMkLst>
            <pc:docMk/>
            <pc:sldMk cId="3882208352" sldId="1666"/>
            <ac:spMk id="47" creationId="{721B56B3-49BB-499B-AE0E-48C4AB6E0148}"/>
          </ac:spMkLst>
        </pc:spChg>
      </pc:sldChg>
      <pc:sldChg chg="modSp mod">
        <pc:chgData name="Ward, Samuel" userId="41f6df5d-454a-4c8e-8ed5-05189e8895da" providerId="ADAL" clId="{3591B1A9-9618-4272-B7B3-8E82D9B9B425}" dt="2024-10-21T14:42:49.352" v="557" actId="20577"/>
        <pc:sldMkLst>
          <pc:docMk/>
          <pc:sldMk cId="3291325414" sldId="1667"/>
        </pc:sldMkLst>
        <pc:spChg chg="mod">
          <ac:chgData name="Ward, Samuel" userId="41f6df5d-454a-4c8e-8ed5-05189e8895da" providerId="ADAL" clId="{3591B1A9-9618-4272-B7B3-8E82D9B9B425}" dt="2024-10-21T14:42:49.352" v="557" actId="20577"/>
          <ac:spMkLst>
            <pc:docMk/>
            <pc:sldMk cId="3291325414" sldId="1667"/>
            <ac:spMk id="11" creationId="{7D0F2FAD-12DF-4143-9218-6208949479B4}"/>
          </ac:spMkLst>
        </pc:spChg>
      </pc:sldChg>
      <pc:sldChg chg="modSp mod">
        <pc:chgData name="Ward, Samuel" userId="41f6df5d-454a-4c8e-8ed5-05189e8895da" providerId="ADAL" clId="{3591B1A9-9618-4272-B7B3-8E82D9B9B425}" dt="2024-10-21T13:40:27.176" v="479" actId="1076"/>
        <pc:sldMkLst>
          <pc:docMk/>
          <pc:sldMk cId="437482951" sldId="1670"/>
        </pc:sldMkLst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437482951" sldId="1670"/>
            <ac:spMk id="2" creationId="{6A63C65D-1AE7-4956-90A9-71CFA4E90E52}"/>
          </ac:spMkLst>
        </pc:spChg>
        <pc:spChg chg="mod">
          <ac:chgData name="Ward, Samuel" userId="41f6df5d-454a-4c8e-8ed5-05189e8895da" providerId="ADAL" clId="{3591B1A9-9618-4272-B7B3-8E82D9B9B425}" dt="2024-10-21T13:40:27.176" v="479" actId="1076"/>
          <ac:spMkLst>
            <pc:docMk/>
            <pc:sldMk cId="437482951" sldId="1670"/>
            <ac:spMk id="3" creationId="{0A57D0A5-E71D-4C96-9F17-9BFFFA90C5E8}"/>
          </ac:spMkLst>
        </pc:spChg>
      </pc:sldChg>
      <pc:sldChg chg="modSp mod">
        <pc:chgData name="Ward, Samuel" userId="41f6df5d-454a-4c8e-8ed5-05189e8895da" providerId="ADAL" clId="{3591B1A9-9618-4272-B7B3-8E82D9B9B425}" dt="2024-10-21T13:39:12.750" v="478" actId="1076"/>
        <pc:sldMkLst>
          <pc:docMk/>
          <pc:sldMk cId="4189745080" sldId="1672"/>
        </pc:sldMkLst>
        <pc:spChg chg="mod">
          <ac:chgData name="Ward, Samuel" userId="41f6df5d-454a-4c8e-8ed5-05189e8895da" providerId="ADAL" clId="{3591B1A9-9618-4272-B7B3-8E82D9B9B425}" dt="2024-10-21T13:39:12.750" v="478" actId="1076"/>
          <ac:spMkLst>
            <pc:docMk/>
            <pc:sldMk cId="4189745080" sldId="1672"/>
            <ac:spMk id="8" creationId="{9436B1A1-43C6-4230-8608-7E9431275B57}"/>
          </ac:spMkLst>
        </pc:spChg>
        <pc:grpChg chg="mod">
          <ac:chgData name="Ward, Samuel" userId="41f6df5d-454a-4c8e-8ed5-05189e8895da" providerId="ADAL" clId="{3591B1A9-9618-4272-B7B3-8E82D9B9B425}" dt="2024-10-21T13:39:12.750" v="478" actId="1076"/>
          <ac:grpSpMkLst>
            <pc:docMk/>
            <pc:sldMk cId="4189745080" sldId="1672"/>
            <ac:grpSpMk id="34" creationId="{F30FC633-4B7B-4B98-8EC6-5B9E159B8122}"/>
          </ac:grpSpMkLst>
        </pc:grp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4189745080" sldId="1672"/>
            <ac:picMk id="22" creationId="{E6DCC3A9-B999-4A7C-A8DE-E64B5AFDD6F8}"/>
          </ac:picMkLst>
        </pc:pic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4189745080" sldId="1672"/>
            <ac:picMk id="29" creationId="{C04B408F-D456-4F90-B178-EB04FDE3C1FE}"/>
          </ac:picMkLst>
        </pc:picChg>
        <pc:cxnChg chg="mod">
          <ac:chgData name="Ward, Samuel" userId="41f6df5d-454a-4c8e-8ed5-05189e8895da" providerId="ADAL" clId="{3591B1A9-9618-4272-B7B3-8E82D9B9B425}" dt="2024-10-21T12:52:14.359" v="0"/>
          <ac:cxnSpMkLst>
            <pc:docMk/>
            <pc:sldMk cId="4189745080" sldId="1672"/>
            <ac:cxnSpMk id="31" creationId="{6EBDF13C-7712-48E4-9481-71235F6777D1}"/>
          </ac:cxnSpMkLst>
        </pc:cxnChg>
      </pc:sldChg>
      <pc:sldChg chg="modSp mod">
        <pc:chgData name="Ward, Samuel" userId="41f6df5d-454a-4c8e-8ed5-05189e8895da" providerId="ADAL" clId="{3591B1A9-9618-4272-B7B3-8E82D9B9B425}" dt="2024-10-21T13:38:58.126" v="474" actId="1076"/>
        <pc:sldMkLst>
          <pc:docMk/>
          <pc:sldMk cId="2241771562" sldId="1673"/>
        </pc:sldMkLst>
        <pc:spChg chg="mod">
          <ac:chgData name="Ward, Samuel" userId="41f6df5d-454a-4c8e-8ed5-05189e8895da" providerId="ADAL" clId="{3591B1A9-9618-4272-B7B3-8E82D9B9B425}" dt="2024-10-21T13:38:58.126" v="474" actId="1076"/>
          <ac:spMkLst>
            <pc:docMk/>
            <pc:sldMk cId="2241771562" sldId="1673"/>
            <ac:spMk id="2" creationId="{6A63C65D-1AE7-4956-90A9-71CFA4E90E52}"/>
          </ac:spMkLst>
        </pc:sp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2241771562" sldId="1673"/>
            <ac:picMk id="4098" creationId="{C847A09D-55EE-4C43-B793-3B39B1CAC273}"/>
          </ac:picMkLst>
        </pc:picChg>
      </pc:sldChg>
      <pc:sldChg chg="addSp delSp modSp mod">
        <pc:chgData name="Ward, Samuel" userId="41f6df5d-454a-4c8e-8ed5-05189e8895da" providerId="ADAL" clId="{3591B1A9-9618-4272-B7B3-8E82D9B9B425}" dt="2024-10-21T13:40:56.991" v="483"/>
        <pc:sldMkLst>
          <pc:docMk/>
          <pc:sldMk cId="1345087039" sldId="1675"/>
        </pc:sldMkLst>
        <pc:spChg chg="add mod">
          <ac:chgData name="Ward, Samuel" userId="41f6df5d-454a-4c8e-8ed5-05189e8895da" providerId="ADAL" clId="{3591B1A9-9618-4272-B7B3-8E82D9B9B425}" dt="2024-10-21T13:40:56.991" v="483"/>
          <ac:spMkLst>
            <pc:docMk/>
            <pc:sldMk cId="1345087039" sldId="1675"/>
            <ac:spMk id="2" creationId="{7C8631CA-9DAE-EA64-4105-155428F4B129}"/>
          </ac:spMkLst>
        </pc:spChg>
        <pc:spChg chg="del mod">
          <ac:chgData name="Ward, Samuel" userId="41f6df5d-454a-4c8e-8ed5-05189e8895da" providerId="ADAL" clId="{3591B1A9-9618-4272-B7B3-8E82D9B9B425}" dt="2024-10-21T13:40:50.731" v="481" actId="478"/>
          <ac:spMkLst>
            <pc:docMk/>
            <pc:sldMk cId="1345087039" sldId="1675"/>
            <ac:spMk id="8" creationId="{9436B1A1-43C6-4230-8608-7E9431275B57}"/>
          </ac:spMkLst>
        </pc:spChg>
        <pc:picChg chg="mod">
          <ac:chgData name="Ward, Samuel" userId="41f6df5d-454a-4c8e-8ed5-05189e8895da" providerId="ADAL" clId="{3591B1A9-9618-4272-B7B3-8E82D9B9B425}" dt="2024-10-21T13:40:56.116" v="482" actId="1076"/>
          <ac:picMkLst>
            <pc:docMk/>
            <pc:sldMk cId="1345087039" sldId="1675"/>
            <ac:picMk id="3" creationId="{D252431F-5952-40B0-B35A-34C4519C4C29}"/>
          </ac:picMkLst>
        </pc:picChg>
        <pc:picChg chg="add mod">
          <ac:chgData name="Ward, Samuel" userId="41f6df5d-454a-4c8e-8ed5-05189e8895da" providerId="ADAL" clId="{3591B1A9-9618-4272-B7B3-8E82D9B9B425}" dt="2024-10-21T13:40:56.991" v="483"/>
          <ac:picMkLst>
            <pc:docMk/>
            <pc:sldMk cId="1345087039" sldId="1675"/>
            <ac:picMk id="4" creationId="{1E4FFAAA-68AF-4ED9-3759-9DB9F7E8C48C}"/>
          </ac:picMkLst>
        </pc:picChg>
        <pc:picChg chg="del mod">
          <ac:chgData name="Ward, Samuel" userId="41f6df5d-454a-4c8e-8ed5-05189e8895da" providerId="ADAL" clId="{3591B1A9-9618-4272-B7B3-8E82D9B9B425}" dt="2024-10-21T13:40:50.731" v="481" actId="478"/>
          <ac:picMkLst>
            <pc:docMk/>
            <pc:sldMk cId="1345087039" sldId="1675"/>
            <ac:picMk id="10" creationId="{47968A42-F452-4597-BAF8-53BB95254843}"/>
          </ac:picMkLst>
        </pc:picChg>
      </pc:sldChg>
      <pc:sldChg chg="addSp delSp modSp mod">
        <pc:chgData name="Ward, Samuel" userId="41f6df5d-454a-4c8e-8ed5-05189e8895da" providerId="ADAL" clId="{3591B1A9-9618-4272-B7B3-8E82D9B9B425}" dt="2024-10-21T13:41:48.113" v="496" actId="1076"/>
        <pc:sldMkLst>
          <pc:docMk/>
          <pc:sldMk cId="3258282315" sldId="1676"/>
        </pc:sldMkLst>
        <pc:spChg chg="add del mod">
          <ac:chgData name="Ward, Samuel" userId="41f6df5d-454a-4c8e-8ed5-05189e8895da" providerId="ADAL" clId="{3591B1A9-9618-4272-B7B3-8E82D9B9B425}" dt="2024-10-21T13:41:25.872" v="490" actId="478"/>
          <ac:spMkLst>
            <pc:docMk/>
            <pc:sldMk cId="3258282315" sldId="1676"/>
            <ac:spMk id="2" creationId="{3AA4A9FC-B5E3-DC2D-7FB6-8BF5EE3CE911}"/>
          </ac:spMkLst>
        </pc:spChg>
        <pc:spChg chg="mod">
          <ac:chgData name="Ward, Samuel" userId="41f6df5d-454a-4c8e-8ed5-05189e8895da" providerId="ADAL" clId="{3591B1A9-9618-4272-B7B3-8E82D9B9B425}" dt="2024-10-21T13:41:43.956" v="495" actId="1076"/>
          <ac:spMkLst>
            <pc:docMk/>
            <pc:sldMk cId="3258282315" sldId="1676"/>
            <ac:spMk id="8" creationId="{9436B1A1-43C6-4230-8608-7E9431275B57}"/>
          </ac:spMkLst>
        </pc:spChg>
        <pc:picChg chg="mod">
          <ac:chgData name="Ward, Samuel" userId="41f6df5d-454a-4c8e-8ed5-05189e8895da" providerId="ADAL" clId="{3591B1A9-9618-4272-B7B3-8E82D9B9B425}" dt="2024-10-21T13:41:48.113" v="496" actId="1076"/>
          <ac:picMkLst>
            <pc:docMk/>
            <pc:sldMk cId="3258282315" sldId="1676"/>
            <ac:picMk id="3" creationId="{8F864458-E682-4129-B385-0DA19D06340E}"/>
          </ac:picMkLst>
        </pc:picChg>
        <pc:picChg chg="add del mod">
          <ac:chgData name="Ward, Samuel" userId="41f6df5d-454a-4c8e-8ed5-05189e8895da" providerId="ADAL" clId="{3591B1A9-9618-4272-B7B3-8E82D9B9B425}" dt="2024-10-21T13:41:22.279" v="488" actId="478"/>
          <ac:picMkLst>
            <pc:docMk/>
            <pc:sldMk cId="3258282315" sldId="1676"/>
            <ac:picMk id="4" creationId="{119120DE-ECFD-9384-C684-4134D6294160}"/>
          </ac:picMkLst>
        </pc:picChg>
        <pc:picChg chg="mod">
          <ac:chgData name="Ward, Samuel" userId="41f6df5d-454a-4c8e-8ed5-05189e8895da" providerId="ADAL" clId="{3591B1A9-9618-4272-B7B3-8E82D9B9B425}" dt="2024-10-21T13:41:43.956" v="495" actId="1076"/>
          <ac:picMkLst>
            <pc:docMk/>
            <pc:sldMk cId="3258282315" sldId="1676"/>
            <ac:picMk id="5" creationId="{5BD3D54A-CBB0-4E78-90C9-D4E85FAFA1E8}"/>
          </ac:picMkLst>
        </pc:picChg>
      </pc:sldChg>
      <pc:sldChg chg="addSp delSp modSp mod">
        <pc:chgData name="Ward, Samuel" userId="41f6df5d-454a-4c8e-8ed5-05189e8895da" providerId="ADAL" clId="{3591B1A9-9618-4272-B7B3-8E82D9B9B425}" dt="2024-10-21T16:57:52.437" v="862" actId="21"/>
        <pc:sldMkLst>
          <pc:docMk/>
          <pc:sldMk cId="4243342842" sldId="1677"/>
        </pc:sldMkLst>
        <pc:spChg chg="add mod">
          <ac:chgData name="Ward, Samuel" userId="41f6df5d-454a-4c8e-8ed5-05189e8895da" providerId="ADAL" clId="{3591B1A9-9618-4272-B7B3-8E82D9B9B425}" dt="2024-10-21T13:41:59.044" v="498"/>
          <ac:spMkLst>
            <pc:docMk/>
            <pc:sldMk cId="4243342842" sldId="1677"/>
            <ac:spMk id="3" creationId="{CC6B8EC8-C604-D128-504D-9895366DF0B8}"/>
          </ac:spMkLst>
        </pc:spChg>
        <pc:spChg chg="add del mod">
          <ac:chgData name="Ward, Samuel" userId="41f6df5d-454a-4c8e-8ed5-05189e8895da" providerId="ADAL" clId="{3591B1A9-9618-4272-B7B3-8E82D9B9B425}" dt="2024-10-21T16:57:52.437" v="862" actId="21"/>
          <ac:spMkLst>
            <pc:docMk/>
            <pc:sldMk cId="4243342842" sldId="1677"/>
            <ac:spMk id="7" creationId="{D92F5EE0-768E-D3CD-4855-75E5F91C6FFA}"/>
          </ac:spMkLst>
        </pc:spChg>
        <pc:spChg chg="del mod">
          <ac:chgData name="Ward, Samuel" userId="41f6df5d-454a-4c8e-8ed5-05189e8895da" providerId="ADAL" clId="{3591B1A9-9618-4272-B7B3-8E82D9B9B425}" dt="2024-10-21T13:41:58.075" v="497" actId="478"/>
          <ac:spMkLst>
            <pc:docMk/>
            <pc:sldMk cId="4243342842" sldId="1677"/>
            <ac:spMk id="8" creationId="{9436B1A1-43C6-4230-8608-7E9431275B57}"/>
          </ac:spMkLst>
        </pc:spChg>
        <pc:picChg chg="add mod">
          <ac:chgData name="Ward, Samuel" userId="41f6df5d-454a-4c8e-8ed5-05189e8895da" providerId="ADAL" clId="{3591B1A9-9618-4272-B7B3-8E82D9B9B425}" dt="2024-10-21T13:41:59.044" v="498"/>
          <ac:picMkLst>
            <pc:docMk/>
            <pc:sldMk cId="4243342842" sldId="1677"/>
            <ac:picMk id="2" creationId="{1A2BC269-103B-2485-B3A0-D8FAD29A7E71}"/>
          </ac:picMkLst>
        </pc:picChg>
        <pc:picChg chg="mod">
          <ac:chgData name="Ward, Samuel" userId="41f6df5d-454a-4c8e-8ed5-05189e8895da" providerId="ADAL" clId="{3591B1A9-9618-4272-B7B3-8E82D9B9B425}" dt="2024-10-21T13:42:02.153" v="499" actId="1076"/>
          <ac:picMkLst>
            <pc:docMk/>
            <pc:sldMk cId="4243342842" sldId="1677"/>
            <ac:picMk id="4" creationId="{EB6F9F8D-4FA4-4D23-B864-116D6B7616B3}"/>
          </ac:picMkLst>
        </pc:picChg>
        <pc:picChg chg="del mod">
          <ac:chgData name="Ward, Samuel" userId="41f6df5d-454a-4c8e-8ed5-05189e8895da" providerId="ADAL" clId="{3591B1A9-9618-4272-B7B3-8E82D9B9B425}" dt="2024-10-21T13:41:58.075" v="497" actId="478"/>
          <ac:picMkLst>
            <pc:docMk/>
            <pc:sldMk cId="4243342842" sldId="1677"/>
            <ac:picMk id="5" creationId="{5BD3D54A-CBB0-4E78-90C9-D4E85FAFA1E8}"/>
          </ac:picMkLst>
        </pc:picChg>
      </pc:sldChg>
      <pc:sldChg chg="modSp mod">
        <pc:chgData name="Ward, Samuel" userId="41f6df5d-454a-4c8e-8ed5-05189e8895da" providerId="ADAL" clId="{3591B1A9-9618-4272-B7B3-8E82D9B9B425}" dt="2024-10-21T13:40:46.103" v="480" actId="1076"/>
        <pc:sldMkLst>
          <pc:docMk/>
          <pc:sldMk cId="4015056231" sldId="1679"/>
        </pc:sldMkLst>
        <pc:spChg chg="mod">
          <ac:chgData name="Ward, Samuel" userId="41f6df5d-454a-4c8e-8ed5-05189e8895da" providerId="ADAL" clId="{3591B1A9-9618-4272-B7B3-8E82D9B9B425}" dt="2024-10-21T13:40:46.103" v="480" actId="1076"/>
          <ac:spMkLst>
            <pc:docMk/>
            <pc:sldMk cId="4015056231" sldId="1679"/>
            <ac:spMk id="8" creationId="{9436B1A1-43C6-4230-8608-7E9431275B57}"/>
          </ac:spMkLst>
        </pc:spChg>
        <pc:picChg chg="mod">
          <ac:chgData name="Ward, Samuel" userId="41f6df5d-454a-4c8e-8ed5-05189e8895da" providerId="ADAL" clId="{3591B1A9-9618-4272-B7B3-8E82D9B9B425}" dt="2024-10-21T13:40:46.103" v="480" actId="1076"/>
          <ac:picMkLst>
            <pc:docMk/>
            <pc:sldMk cId="4015056231" sldId="1679"/>
            <ac:picMk id="10" creationId="{47968A42-F452-4597-BAF8-53BB95254843}"/>
          </ac:picMkLst>
        </pc:pic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4015056231" sldId="1679"/>
            <ac:picMk id="20" creationId="{2FA3B275-7583-4989-BED0-DE0226C5A09D}"/>
          </ac:picMkLst>
        </pc:picChg>
      </pc:sldChg>
      <pc:sldChg chg="modSp">
        <pc:chgData name="Ward, Samuel" userId="41f6df5d-454a-4c8e-8ed5-05189e8895da" providerId="ADAL" clId="{3591B1A9-9618-4272-B7B3-8E82D9B9B425}" dt="2024-10-21T12:52:14.359" v="0"/>
        <pc:sldMkLst>
          <pc:docMk/>
          <pc:sldMk cId="1393394261" sldId="1680"/>
        </pc:sldMkLst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1393394261" sldId="1680"/>
            <ac:spMk id="5" creationId="{F9ABD558-2680-4307-96F8-F23FE70C6E38}"/>
          </ac:spMkLst>
        </pc:spChg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1393394261" sldId="1680"/>
            <ac:spMk id="8" creationId="{9436B1A1-43C6-4230-8608-7E9431275B57}"/>
          </ac:spMkLst>
        </pc:spChg>
        <pc:grpChg chg="mod">
          <ac:chgData name="Ward, Samuel" userId="41f6df5d-454a-4c8e-8ed5-05189e8895da" providerId="ADAL" clId="{3591B1A9-9618-4272-B7B3-8E82D9B9B425}" dt="2024-10-21T12:52:14.359" v="0"/>
          <ac:grpSpMkLst>
            <pc:docMk/>
            <pc:sldMk cId="1393394261" sldId="1680"/>
            <ac:grpSpMk id="7" creationId="{CF8090C0-0E17-4026-9DFA-58FD65E15B40}"/>
          </ac:grpSpMkLst>
        </pc:grp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1393394261" sldId="1680"/>
            <ac:picMk id="3" creationId="{D252431F-5952-40B0-B35A-34C4519C4C29}"/>
          </ac:picMkLst>
        </pc:pic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1393394261" sldId="1680"/>
            <ac:picMk id="6" creationId="{9D8F81D5-6CCB-4098-89E0-E69EACE193A3}"/>
          </ac:picMkLst>
        </pc:pic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1393394261" sldId="1680"/>
            <ac:picMk id="9" creationId="{325B0964-2AB1-4770-83C9-1FEE0AAA7BC5}"/>
          </ac:picMkLst>
        </pc:pic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1393394261" sldId="1680"/>
            <ac:picMk id="10" creationId="{47968A42-F452-4597-BAF8-53BB95254843}"/>
          </ac:picMkLst>
        </pc:picChg>
        <pc:cxnChg chg="mod">
          <ac:chgData name="Ward, Samuel" userId="41f6df5d-454a-4c8e-8ed5-05189e8895da" providerId="ADAL" clId="{3591B1A9-9618-4272-B7B3-8E82D9B9B425}" dt="2024-10-21T12:52:14.359" v="0"/>
          <ac:cxnSpMkLst>
            <pc:docMk/>
            <pc:sldMk cId="1393394261" sldId="1680"/>
            <ac:cxnSpMk id="11" creationId="{2D98CC4D-45DC-41E6-A949-D455980EF8F1}"/>
          </ac:cxnSpMkLst>
        </pc:cxnChg>
      </pc:sldChg>
      <pc:sldChg chg="modSp mod modNotes">
        <pc:chgData name="Ward, Samuel" userId="41f6df5d-454a-4c8e-8ed5-05189e8895da" providerId="ADAL" clId="{3591B1A9-9618-4272-B7B3-8E82D9B9B425}" dt="2024-10-21T13:00:13.778" v="263" actId="1076"/>
        <pc:sldMkLst>
          <pc:docMk/>
          <pc:sldMk cId="3424549763" sldId="1681"/>
        </pc:sldMkLst>
        <pc:picChg chg="mod">
          <ac:chgData name="Ward, Samuel" userId="41f6df5d-454a-4c8e-8ed5-05189e8895da" providerId="ADAL" clId="{3591B1A9-9618-4272-B7B3-8E82D9B9B425}" dt="2024-10-21T13:00:13.778" v="263" actId="1076"/>
          <ac:picMkLst>
            <pc:docMk/>
            <pc:sldMk cId="3424549763" sldId="1681"/>
            <ac:picMk id="9" creationId="{D9890166-E5A4-4014-BFED-6B01FD2E85EB}"/>
          </ac:picMkLst>
        </pc:picChg>
        <pc:picChg chg="mod">
          <ac:chgData name="Ward, Samuel" userId="41f6df5d-454a-4c8e-8ed5-05189e8895da" providerId="ADAL" clId="{3591B1A9-9618-4272-B7B3-8E82D9B9B425}" dt="2024-10-21T13:00:09.485" v="260" actId="1076"/>
          <ac:picMkLst>
            <pc:docMk/>
            <pc:sldMk cId="3424549763" sldId="1681"/>
            <ac:picMk id="1028" creationId="{7847C620-0E33-4800-A112-C64436DD156D}"/>
          </ac:picMkLst>
        </pc:picChg>
      </pc:sldChg>
      <pc:sldChg chg="modSp">
        <pc:chgData name="Ward, Samuel" userId="41f6df5d-454a-4c8e-8ed5-05189e8895da" providerId="ADAL" clId="{3591B1A9-9618-4272-B7B3-8E82D9B9B425}" dt="2024-10-21T12:52:14.359" v="0"/>
        <pc:sldMkLst>
          <pc:docMk/>
          <pc:sldMk cId="2992057872" sldId="1682"/>
        </pc:sldMkLst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2992057872" sldId="1682"/>
            <ac:picMk id="3" creationId="{6DAA3748-E858-4700-85DD-7DB8C15B7CC4}"/>
          </ac:picMkLst>
        </pc:pic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2992057872" sldId="1682"/>
            <ac:picMk id="2050" creationId="{7E3D5145-DF00-4CA7-8496-E76D92DC8070}"/>
          </ac:picMkLst>
        </pc:picChg>
      </pc:sldChg>
      <pc:sldChg chg="modSp">
        <pc:chgData name="Ward, Samuel" userId="41f6df5d-454a-4c8e-8ed5-05189e8895da" providerId="ADAL" clId="{3591B1A9-9618-4272-B7B3-8E82D9B9B425}" dt="2024-10-21T12:52:14.359" v="0"/>
        <pc:sldMkLst>
          <pc:docMk/>
          <pc:sldMk cId="1810911598" sldId="1683"/>
        </pc:sldMkLst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1810911598" sldId="1683"/>
            <ac:spMk id="6" creationId="{2C1C1796-652B-47FD-9A38-F35BF9D2EB74}"/>
          </ac:spMkLst>
        </pc:sp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1810911598" sldId="1683"/>
            <ac:picMk id="3074" creationId="{BF214B61-7B44-4776-9C4D-4746E16423FA}"/>
          </ac:picMkLst>
        </pc:picChg>
      </pc:sldChg>
      <pc:sldChg chg="modSp">
        <pc:chgData name="Ward, Samuel" userId="41f6df5d-454a-4c8e-8ed5-05189e8895da" providerId="ADAL" clId="{3591B1A9-9618-4272-B7B3-8E82D9B9B425}" dt="2024-10-21T12:52:14.359" v="0"/>
        <pc:sldMkLst>
          <pc:docMk/>
          <pc:sldMk cId="278250146" sldId="1684"/>
        </pc:sldMkLst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278250146" sldId="1684"/>
            <ac:spMk id="7" creationId="{C23B33FD-E922-4AEC-9A51-E06FF4DB4B70}"/>
          </ac:spMkLst>
        </pc:sp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278250146" sldId="1684"/>
            <ac:picMk id="4098" creationId="{7803F573-216A-4A16-B8D8-ADFDC3AB7648}"/>
          </ac:picMkLst>
        </pc:picChg>
      </pc:sldChg>
      <pc:sldChg chg="modSp modNotes">
        <pc:chgData name="Ward, Samuel" userId="41f6df5d-454a-4c8e-8ed5-05189e8895da" providerId="ADAL" clId="{3591B1A9-9618-4272-B7B3-8E82D9B9B425}" dt="2024-10-21T12:52:14.359" v="0"/>
        <pc:sldMkLst>
          <pc:docMk/>
          <pc:sldMk cId="1566463887" sldId="1685"/>
        </pc:sldMkLst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1566463887" sldId="1685"/>
            <ac:spMk id="6" creationId="{149FC016-165B-46BB-94D5-0ECEADBFCDD8}"/>
          </ac:spMkLst>
        </pc:spChg>
        <pc:picChg chg="mod">
          <ac:chgData name="Ward, Samuel" userId="41f6df5d-454a-4c8e-8ed5-05189e8895da" providerId="ADAL" clId="{3591B1A9-9618-4272-B7B3-8E82D9B9B425}" dt="2024-10-21T12:52:14.359" v="0"/>
          <ac:picMkLst>
            <pc:docMk/>
            <pc:sldMk cId="1566463887" sldId="1685"/>
            <ac:picMk id="5122" creationId="{9E27EAA3-FDF5-4411-A572-EF1DA30AC1C1}"/>
          </ac:picMkLst>
        </pc:picChg>
      </pc:sldChg>
      <pc:sldChg chg="modSp mod">
        <pc:chgData name="Ward, Samuel" userId="41f6df5d-454a-4c8e-8ed5-05189e8895da" providerId="ADAL" clId="{3591B1A9-9618-4272-B7B3-8E82D9B9B425}" dt="2024-10-21T12:57:54.082" v="152" actId="1036"/>
        <pc:sldMkLst>
          <pc:docMk/>
          <pc:sldMk cId="275376915" sldId="1686"/>
        </pc:sldMkLst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275376915" sldId="1686"/>
            <ac:spMk id="2" creationId="{6A63C65D-1AE7-4956-90A9-71CFA4E90E52}"/>
          </ac:spMkLst>
        </pc:spChg>
        <pc:spChg chg="mod">
          <ac:chgData name="Ward, Samuel" userId="41f6df5d-454a-4c8e-8ed5-05189e8895da" providerId="ADAL" clId="{3591B1A9-9618-4272-B7B3-8E82D9B9B425}" dt="2024-10-21T12:57:54.082" v="152" actId="1036"/>
          <ac:spMkLst>
            <pc:docMk/>
            <pc:sldMk cId="275376915" sldId="1686"/>
            <ac:spMk id="4" creationId="{94C0FC17-328A-6EAE-07E0-249EE10098FB}"/>
          </ac:spMkLst>
        </pc:spChg>
        <pc:spChg chg="mod">
          <ac:chgData name="Ward, Samuel" userId="41f6df5d-454a-4c8e-8ed5-05189e8895da" providerId="ADAL" clId="{3591B1A9-9618-4272-B7B3-8E82D9B9B425}" dt="2024-10-21T12:57:54.082" v="152" actId="1036"/>
          <ac:spMkLst>
            <pc:docMk/>
            <pc:sldMk cId="275376915" sldId="1686"/>
            <ac:spMk id="8" creationId="{8EA18199-CA08-4315-A312-57B37903A406}"/>
          </ac:spMkLst>
        </pc:spChg>
        <pc:spChg chg="mod">
          <ac:chgData name="Ward, Samuel" userId="41f6df5d-454a-4c8e-8ed5-05189e8895da" providerId="ADAL" clId="{3591B1A9-9618-4272-B7B3-8E82D9B9B425}" dt="2024-10-21T12:57:54.082" v="152" actId="1036"/>
          <ac:spMkLst>
            <pc:docMk/>
            <pc:sldMk cId="275376915" sldId="1686"/>
            <ac:spMk id="10" creationId="{931AF71E-B328-45AF-9500-5A19BC209D75}"/>
          </ac:spMkLst>
        </pc:spChg>
        <pc:spChg chg="mod">
          <ac:chgData name="Ward, Samuel" userId="41f6df5d-454a-4c8e-8ed5-05189e8895da" providerId="ADAL" clId="{3591B1A9-9618-4272-B7B3-8E82D9B9B425}" dt="2024-10-21T12:57:54.082" v="152" actId="1036"/>
          <ac:spMkLst>
            <pc:docMk/>
            <pc:sldMk cId="275376915" sldId="1686"/>
            <ac:spMk id="11" creationId="{AE620F92-9FDA-4324-AFE3-2AFAFE540668}"/>
          </ac:spMkLst>
        </pc:spChg>
        <pc:spChg chg="mod">
          <ac:chgData name="Ward, Samuel" userId="41f6df5d-454a-4c8e-8ed5-05189e8895da" providerId="ADAL" clId="{3591B1A9-9618-4272-B7B3-8E82D9B9B425}" dt="2024-10-21T12:57:54.082" v="152" actId="1036"/>
          <ac:spMkLst>
            <pc:docMk/>
            <pc:sldMk cId="275376915" sldId="1686"/>
            <ac:spMk id="28" creationId="{BE5F65BC-9D8E-4C49-8D9B-15BA64FF3D46}"/>
          </ac:spMkLst>
        </pc:spChg>
        <pc:spChg chg="mod">
          <ac:chgData name="Ward, Samuel" userId="41f6df5d-454a-4c8e-8ed5-05189e8895da" providerId="ADAL" clId="{3591B1A9-9618-4272-B7B3-8E82D9B9B425}" dt="2024-10-21T12:57:54.082" v="152" actId="1036"/>
          <ac:spMkLst>
            <pc:docMk/>
            <pc:sldMk cId="275376915" sldId="1686"/>
            <ac:spMk id="29" creationId="{74DCBE31-D2CA-441B-AE24-00ABE7FAC46A}"/>
          </ac:spMkLst>
        </pc:spChg>
        <pc:spChg chg="mod">
          <ac:chgData name="Ward, Samuel" userId="41f6df5d-454a-4c8e-8ed5-05189e8895da" providerId="ADAL" clId="{3591B1A9-9618-4272-B7B3-8E82D9B9B425}" dt="2024-10-21T12:57:54.082" v="152" actId="1036"/>
          <ac:spMkLst>
            <pc:docMk/>
            <pc:sldMk cId="275376915" sldId="1686"/>
            <ac:spMk id="30" creationId="{64DFDD85-3641-41CC-9A7C-AA4B27BF7ABD}"/>
          </ac:spMkLst>
        </pc:spChg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275376915" sldId="1686"/>
            <ac:spMk id="36" creationId="{643B21A0-C6B6-4166-8FC4-D252CB1ABA9D}"/>
          </ac:spMkLst>
        </pc:spChg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275376915" sldId="1686"/>
            <ac:spMk id="44" creationId="{70BF676B-AA14-41F4-A855-8C425A109B17}"/>
          </ac:spMkLst>
        </pc:spChg>
        <pc:picChg chg="mod">
          <ac:chgData name="Ward, Samuel" userId="41f6df5d-454a-4c8e-8ed5-05189e8895da" providerId="ADAL" clId="{3591B1A9-9618-4272-B7B3-8E82D9B9B425}" dt="2024-10-21T12:57:54.082" v="152" actId="1036"/>
          <ac:picMkLst>
            <pc:docMk/>
            <pc:sldMk cId="275376915" sldId="1686"/>
            <ac:picMk id="35" creationId="{6D015020-BC04-4A75-A463-2B055681EDDC}"/>
          </ac:picMkLst>
        </pc:picChg>
        <pc:picChg chg="mod">
          <ac:chgData name="Ward, Samuel" userId="41f6df5d-454a-4c8e-8ed5-05189e8895da" providerId="ADAL" clId="{3591B1A9-9618-4272-B7B3-8E82D9B9B425}" dt="2024-10-21T12:57:54.082" v="152" actId="1036"/>
          <ac:picMkLst>
            <pc:docMk/>
            <pc:sldMk cId="275376915" sldId="1686"/>
            <ac:picMk id="37" creationId="{5E5D3F0C-E238-43DF-B83A-2D40F8018548}"/>
          </ac:picMkLst>
        </pc:picChg>
        <pc:picChg chg="mod">
          <ac:chgData name="Ward, Samuel" userId="41f6df5d-454a-4c8e-8ed5-05189e8895da" providerId="ADAL" clId="{3591B1A9-9618-4272-B7B3-8E82D9B9B425}" dt="2024-10-21T12:57:54.082" v="152" actId="1036"/>
          <ac:picMkLst>
            <pc:docMk/>
            <pc:sldMk cId="275376915" sldId="1686"/>
            <ac:picMk id="38" creationId="{DDA98BEA-58E1-4C32-AA64-37581B4CEE48}"/>
          </ac:picMkLst>
        </pc:picChg>
        <pc:picChg chg="mod">
          <ac:chgData name="Ward, Samuel" userId="41f6df5d-454a-4c8e-8ed5-05189e8895da" providerId="ADAL" clId="{3591B1A9-9618-4272-B7B3-8E82D9B9B425}" dt="2024-10-21T12:57:54.082" v="152" actId="1036"/>
          <ac:picMkLst>
            <pc:docMk/>
            <pc:sldMk cId="275376915" sldId="1686"/>
            <ac:picMk id="39" creationId="{7A6DF0DE-F58A-440C-B1F6-D4610870BDEC}"/>
          </ac:picMkLst>
        </pc:picChg>
      </pc:sldChg>
      <pc:sldChg chg="modSp mod">
        <pc:chgData name="Ward, Samuel" userId="41f6df5d-454a-4c8e-8ed5-05189e8895da" providerId="ADAL" clId="{3591B1A9-9618-4272-B7B3-8E82D9B9B425}" dt="2024-10-21T12:54:25.982" v="29" actId="1076"/>
        <pc:sldMkLst>
          <pc:docMk/>
          <pc:sldMk cId="2556910026" sldId="1687"/>
        </pc:sldMkLst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2556910026" sldId="1687"/>
            <ac:spMk id="2" creationId="{6A63C65D-1AE7-4956-90A9-71CFA4E90E52}"/>
          </ac:spMkLst>
        </pc:spChg>
        <pc:spChg chg="mod">
          <ac:chgData name="Ward, Samuel" userId="41f6df5d-454a-4c8e-8ed5-05189e8895da" providerId="ADAL" clId="{3591B1A9-9618-4272-B7B3-8E82D9B9B425}" dt="2024-10-21T12:54:25.982" v="29" actId="1076"/>
          <ac:spMkLst>
            <pc:docMk/>
            <pc:sldMk cId="2556910026" sldId="1687"/>
            <ac:spMk id="8" creationId="{8EA18199-CA08-4315-A312-57B37903A406}"/>
          </ac:spMkLst>
        </pc:spChg>
        <pc:picChg chg="mod">
          <ac:chgData name="Ward, Samuel" userId="41f6df5d-454a-4c8e-8ed5-05189e8895da" providerId="ADAL" clId="{3591B1A9-9618-4272-B7B3-8E82D9B9B425}" dt="2024-10-21T12:54:21.478" v="27" actId="1076"/>
          <ac:picMkLst>
            <pc:docMk/>
            <pc:sldMk cId="2556910026" sldId="1687"/>
            <ac:picMk id="4" creationId="{4D6B0EC2-3AB3-CEA4-354C-09C7DBFF5CD1}"/>
          </ac:picMkLst>
        </pc:picChg>
      </pc:sldChg>
      <pc:sldChg chg="addSp delSp modSp mod">
        <pc:chgData name="Ward, Samuel" userId="41f6df5d-454a-4c8e-8ed5-05189e8895da" providerId="ADAL" clId="{3591B1A9-9618-4272-B7B3-8E82D9B9B425}" dt="2024-10-21T12:58:59.523" v="254" actId="478"/>
        <pc:sldMkLst>
          <pc:docMk/>
          <pc:sldMk cId="3133977915" sldId="1688"/>
        </pc:sldMkLst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3133977915" sldId="1688"/>
            <ac:spMk id="2" creationId="{6A63C65D-1AE7-4956-90A9-71CFA4E90E52}"/>
          </ac:spMkLst>
        </pc:spChg>
        <pc:spChg chg="mod">
          <ac:chgData name="Ward, Samuel" userId="41f6df5d-454a-4c8e-8ed5-05189e8895da" providerId="ADAL" clId="{3591B1A9-9618-4272-B7B3-8E82D9B9B425}" dt="2024-10-21T12:58:55.570" v="253" actId="1035"/>
          <ac:spMkLst>
            <pc:docMk/>
            <pc:sldMk cId="3133977915" sldId="1688"/>
            <ac:spMk id="3" creationId="{785060CE-128F-0448-24C7-83AAABCB2A35}"/>
          </ac:spMkLst>
        </pc:spChg>
        <pc:spChg chg="mod">
          <ac:chgData name="Ward, Samuel" userId="41f6df5d-454a-4c8e-8ed5-05189e8895da" providerId="ADAL" clId="{3591B1A9-9618-4272-B7B3-8E82D9B9B425}" dt="2024-10-21T12:58:55.570" v="253" actId="1035"/>
          <ac:spMkLst>
            <pc:docMk/>
            <pc:sldMk cId="3133977915" sldId="1688"/>
            <ac:spMk id="4" creationId="{E9E1C3FC-35E1-ACC8-BC75-745AD3D4CEA2}"/>
          </ac:spMkLst>
        </pc:spChg>
        <pc:spChg chg="mod">
          <ac:chgData name="Ward, Samuel" userId="41f6df5d-454a-4c8e-8ed5-05189e8895da" providerId="ADAL" clId="{3591B1A9-9618-4272-B7B3-8E82D9B9B425}" dt="2024-10-21T12:58:55.570" v="253" actId="1035"/>
          <ac:spMkLst>
            <pc:docMk/>
            <pc:sldMk cId="3133977915" sldId="1688"/>
            <ac:spMk id="5" creationId="{A7B5EB48-0948-67C4-1506-822F60A4C281}"/>
          </ac:spMkLst>
        </pc:spChg>
        <pc:spChg chg="mod">
          <ac:chgData name="Ward, Samuel" userId="41f6df5d-454a-4c8e-8ed5-05189e8895da" providerId="ADAL" clId="{3591B1A9-9618-4272-B7B3-8E82D9B9B425}" dt="2024-10-21T12:58:55.570" v="253" actId="1035"/>
          <ac:spMkLst>
            <pc:docMk/>
            <pc:sldMk cId="3133977915" sldId="1688"/>
            <ac:spMk id="6" creationId="{1DBE8D25-FCFD-5A30-3D6F-7D90882DB7F3}"/>
          </ac:spMkLst>
        </pc:spChg>
        <pc:spChg chg="mod">
          <ac:chgData name="Ward, Samuel" userId="41f6df5d-454a-4c8e-8ed5-05189e8895da" providerId="ADAL" clId="{3591B1A9-9618-4272-B7B3-8E82D9B9B425}" dt="2024-10-21T12:58:55.570" v="253" actId="1035"/>
          <ac:spMkLst>
            <pc:docMk/>
            <pc:sldMk cId="3133977915" sldId="1688"/>
            <ac:spMk id="7" creationId="{2CA4E69C-E9F6-6795-82FD-3BCC5F0B7892}"/>
          </ac:spMkLst>
        </pc:spChg>
        <pc:spChg chg="add del mod">
          <ac:chgData name="Ward, Samuel" userId="41f6df5d-454a-4c8e-8ed5-05189e8895da" providerId="ADAL" clId="{3591B1A9-9618-4272-B7B3-8E82D9B9B425}" dt="2024-10-21T12:58:59.523" v="254" actId="478"/>
          <ac:spMkLst>
            <pc:docMk/>
            <pc:sldMk cId="3133977915" sldId="1688"/>
            <ac:spMk id="8" creationId="{9960FD7F-B3D6-E3A0-0B24-1E6DEA2E465E}"/>
          </ac:spMkLst>
        </pc:spChg>
        <pc:spChg chg="mod">
          <ac:chgData name="Ward, Samuel" userId="41f6df5d-454a-4c8e-8ed5-05189e8895da" providerId="ADAL" clId="{3591B1A9-9618-4272-B7B3-8E82D9B9B425}" dt="2024-10-21T12:58:55.570" v="253" actId="1035"/>
          <ac:spMkLst>
            <pc:docMk/>
            <pc:sldMk cId="3133977915" sldId="1688"/>
            <ac:spMk id="9" creationId="{63EDB492-A647-EECD-4E00-9EEAB1F2753F}"/>
          </ac:spMkLst>
        </pc:spChg>
        <pc:spChg chg="mod">
          <ac:chgData name="Ward, Samuel" userId="41f6df5d-454a-4c8e-8ed5-05189e8895da" providerId="ADAL" clId="{3591B1A9-9618-4272-B7B3-8E82D9B9B425}" dt="2024-10-21T12:58:55.570" v="253" actId="1035"/>
          <ac:spMkLst>
            <pc:docMk/>
            <pc:sldMk cId="3133977915" sldId="1688"/>
            <ac:spMk id="16" creationId="{5FBDC625-1A62-1CE7-8067-768A00D81234}"/>
          </ac:spMkLst>
        </pc:spChg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3133977915" sldId="1688"/>
            <ac:spMk id="36" creationId="{643B21A0-C6B6-4166-8FC4-D252CB1ABA9D}"/>
          </ac:spMkLst>
        </pc:spChg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3133977915" sldId="1688"/>
            <ac:spMk id="44" creationId="{70BF676B-AA14-41F4-A855-8C425A109B17}"/>
          </ac:spMkLst>
        </pc:spChg>
        <pc:picChg chg="mod">
          <ac:chgData name="Ward, Samuel" userId="41f6df5d-454a-4c8e-8ed5-05189e8895da" providerId="ADAL" clId="{3591B1A9-9618-4272-B7B3-8E82D9B9B425}" dt="2024-10-21T12:58:55.570" v="253" actId="1035"/>
          <ac:picMkLst>
            <pc:docMk/>
            <pc:sldMk cId="3133977915" sldId="1688"/>
            <ac:picMk id="12" creationId="{FC7036CC-2D0C-4AFA-82AA-B1DA7336163D}"/>
          </ac:picMkLst>
        </pc:picChg>
        <pc:picChg chg="mod">
          <ac:chgData name="Ward, Samuel" userId="41f6df5d-454a-4c8e-8ed5-05189e8895da" providerId="ADAL" clId="{3591B1A9-9618-4272-B7B3-8E82D9B9B425}" dt="2024-10-21T12:58:55.570" v="253" actId="1035"/>
          <ac:picMkLst>
            <pc:docMk/>
            <pc:sldMk cId="3133977915" sldId="1688"/>
            <ac:picMk id="13" creationId="{F5573F84-A5A6-6296-C5E4-9956D3713A61}"/>
          </ac:picMkLst>
        </pc:picChg>
        <pc:picChg chg="mod">
          <ac:chgData name="Ward, Samuel" userId="41f6df5d-454a-4c8e-8ed5-05189e8895da" providerId="ADAL" clId="{3591B1A9-9618-4272-B7B3-8E82D9B9B425}" dt="2024-10-21T12:58:55.570" v="253" actId="1035"/>
          <ac:picMkLst>
            <pc:docMk/>
            <pc:sldMk cId="3133977915" sldId="1688"/>
            <ac:picMk id="14" creationId="{163EE320-D1ED-1141-F2B9-AB1EB111FFCB}"/>
          </ac:picMkLst>
        </pc:picChg>
        <pc:picChg chg="mod">
          <ac:chgData name="Ward, Samuel" userId="41f6df5d-454a-4c8e-8ed5-05189e8895da" providerId="ADAL" clId="{3591B1A9-9618-4272-B7B3-8E82D9B9B425}" dt="2024-10-21T12:58:55.570" v="253" actId="1035"/>
          <ac:picMkLst>
            <pc:docMk/>
            <pc:sldMk cId="3133977915" sldId="1688"/>
            <ac:picMk id="15" creationId="{D70812BE-F6C9-A09B-9605-E2F212C3F4B6}"/>
          </ac:picMkLst>
        </pc:picChg>
      </pc:sldChg>
      <pc:sldChg chg="addSp delSp modSp mod setBg">
        <pc:chgData name="Ward, Samuel" userId="41f6df5d-454a-4c8e-8ed5-05189e8895da" providerId="ADAL" clId="{3591B1A9-9618-4272-B7B3-8E82D9B9B425}" dt="2024-10-21T14:42:15.899" v="550" actId="20577"/>
        <pc:sldMkLst>
          <pc:docMk/>
          <pc:sldMk cId="381005718" sldId="1689"/>
        </pc:sldMkLst>
        <pc:spChg chg="mod ord">
          <ac:chgData name="Ward, Samuel" userId="41f6df5d-454a-4c8e-8ed5-05189e8895da" providerId="ADAL" clId="{3591B1A9-9618-4272-B7B3-8E82D9B9B425}" dt="2024-10-21T14:42:15.899" v="550" actId="20577"/>
          <ac:spMkLst>
            <pc:docMk/>
            <pc:sldMk cId="381005718" sldId="1689"/>
            <ac:spMk id="2" creationId="{6A63C65D-1AE7-4956-90A9-71CFA4E90E52}"/>
          </ac:spMkLst>
        </pc:spChg>
        <pc:spChg chg="mod ord">
          <ac:chgData name="Ward, Samuel" userId="41f6df5d-454a-4c8e-8ed5-05189e8895da" providerId="ADAL" clId="{3591B1A9-9618-4272-B7B3-8E82D9B9B425}" dt="2024-10-21T12:56:36.069" v="55" actId="14100"/>
          <ac:spMkLst>
            <pc:docMk/>
            <pc:sldMk cId="381005718" sldId="1689"/>
            <ac:spMk id="3" creationId="{AD1944B0-B2BD-2130-B77D-F22336DCA6B5}"/>
          </ac:spMkLst>
        </pc:spChg>
        <pc:spChg chg="add mod">
          <ac:chgData name="Ward, Samuel" userId="41f6df5d-454a-4c8e-8ed5-05189e8895da" providerId="ADAL" clId="{3591B1A9-9618-4272-B7B3-8E82D9B9B425}" dt="2024-10-21T12:56:41.968" v="56" actId="732"/>
          <ac:spMkLst>
            <pc:docMk/>
            <pc:sldMk cId="381005718" sldId="1689"/>
            <ac:spMk id="6" creationId="{C014D1F6-FCF6-A1E8-9D19-804A6513E6E5}"/>
          </ac:spMkLst>
        </pc:spChg>
        <pc:spChg chg="add del">
          <ac:chgData name="Ward, Samuel" userId="41f6df5d-454a-4c8e-8ed5-05189e8895da" providerId="ADAL" clId="{3591B1A9-9618-4272-B7B3-8E82D9B9B425}" dt="2024-10-21T12:55:21.641" v="39" actId="26606"/>
          <ac:spMkLst>
            <pc:docMk/>
            <pc:sldMk cId="381005718" sldId="1689"/>
            <ac:spMk id="10" creationId="{231BF440-39FA-4087-84CC-2EEC0BBDAF29}"/>
          </ac:spMkLst>
        </pc:spChg>
        <pc:spChg chg="add del">
          <ac:chgData name="Ward, Samuel" userId="41f6df5d-454a-4c8e-8ed5-05189e8895da" providerId="ADAL" clId="{3591B1A9-9618-4272-B7B3-8E82D9B9B425}" dt="2024-10-21T12:55:21.641" v="39" actId="26606"/>
          <ac:spMkLst>
            <pc:docMk/>
            <pc:sldMk cId="381005718" sldId="1689"/>
            <ac:spMk id="12" creationId="{F04E4CBA-303B-48BD-8451-C2701CB0EEBF}"/>
          </ac:spMkLst>
        </pc:spChg>
        <pc:spChg chg="add del">
          <ac:chgData name="Ward, Samuel" userId="41f6df5d-454a-4c8e-8ed5-05189e8895da" providerId="ADAL" clId="{3591B1A9-9618-4272-B7B3-8E82D9B9B425}" dt="2024-10-21T12:55:21.641" v="39" actId="26606"/>
          <ac:spMkLst>
            <pc:docMk/>
            <pc:sldMk cId="381005718" sldId="1689"/>
            <ac:spMk id="14" creationId="{F6CA58B3-AFCC-4A40-9882-50D5080879B0}"/>
          </ac:spMkLst>
        </pc:spChg>
        <pc:spChg chg="add del">
          <ac:chgData name="Ward, Samuel" userId="41f6df5d-454a-4c8e-8ed5-05189e8895da" providerId="ADAL" clId="{3591B1A9-9618-4272-B7B3-8E82D9B9B425}" dt="2024-10-21T12:55:21.641" v="39" actId="26606"/>
          <ac:spMkLst>
            <pc:docMk/>
            <pc:sldMk cId="381005718" sldId="1689"/>
            <ac:spMk id="16" creationId="{75C56826-D4E5-42ED-8529-079651CB3005}"/>
          </ac:spMkLst>
        </pc:spChg>
        <pc:spChg chg="add del">
          <ac:chgData name="Ward, Samuel" userId="41f6df5d-454a-4c8e-8ed5-05189e8895da" providerId="ADAL" clId="{3591B1A9-9618-4272-B7B3-8E82D9B9B425}" dt="2024-10-21T12:55:21.641" v="39" actId="26606"/>
          <ac:spMkLst>
            <pc:docMk/>
            <pc:sldMk cId="381005718" sldId="1689"/>
            <ac:spMk id="18" creationId="{82095FCE-EF05-4443-B97A-85DEE3A5CA17}"/>
          </ac:spMkLst>
        </pc:spChg>
        <pc:spChg chg="add del">
          <ac:chgData name="Ward, Samuel" userId="41f6df5d-454a-4c8e-8ed5-05189e8895da" providerId="ADAL" clId="{3591B1A9-9618-4272-B7B3-8E82D9B9B425}" dt="2024-10-21T12:55:21.641" v="39" actId="26606"/>
          <ac:spMkLst>
            <pc:docMk/>
            <pc:sldMk cId="381005718" sldId="1689"/>
            <ac:spMk id="20" creationId="{CA00AE6B-AA30-4CF8-BA6F-339B780AD76C}"/>
          </ac:spMkLst>
        </pc:spChg>
        <pc:grpChg chg="add mod">
          <ac:chgData name="Ward, Samuel" userId="41f6df5d-454a-4c8e-8ed5-05189e8895da" providerId="ADAL" clId="{3591B1A9-9618-4272-B7B3-8E82D9B9B425}" dt="2024-10-21T12:56:41.968" v="56" actId="732"/>
          <ac:grpSpMkLst>
            <pc:docMk/>
            <pc:sldMk cId="381005718" sldId="1689"/>
            <ac:grpSpMk id="7" creationId="{BE2CB606-AA0A-6A3E-CBFC-3ABE14471857}"/>
          </ac:grpSpMkLst>
        </pc:grpChg>
        <pc:picChg chg="mod">
          <ac:chgData name="Ward, Samuel" userId="41f6df5d-454a-4c8e-8ed5-05189e8895da" providerId="ADAL" clId="{3591B1A9-9618-4272-B7B3-8E82D9B9B425}" dt="2024-10-21T12:56:41.968" v="56" actId="732"/>
          <ac:picMkLst>
            <pc:docMk/>
            <pc:sldMk cId="381005718" sldId="1689"/>
            <ac:picMk id="4" creationId="{5609DE11-63F6-612B-B234-4FA6AC22E85D}"/>
          </ac:picMkLst>
        </pc:picChg>
        <pc:picChg chg="add mod">
          <ac:chgData name="Ward, Samuel" userId="41f6df5d-454a-4c8e-8ed5-05189e8895da" providerId="ADAL" clId="{3591B1A9-9618-4272-B7B3-8E82D9B9B425}" dt="2024-10-21T12:56:31.993" v="53" actId="1076"/>
          <ac:picMkLst>
            <pc:docMk/>
            <pc:sldMk cId="381005718" sldId="1689"/>
            <ac:picMk id="5" creationId="{85C12C38-A3BF-AB10-19F8-CE8725EE481D}"/>
          </ac:picMkLst>
        </pc:picChg>
      </pc:sldChg>
      <pc:sldChg chg="modSp mod">
        <pc:chgData name="Ward, Samuel" userId="41f6df5d-454a-4c8e-8ed5-05189e8895da" providerId="ADAL" clId="{3591B1A9-9618-4272-B7B3-8E82D9B9B425}" dt="2024-10-21T12:58:25.799" v="204" actId="1035"/>
        <pc:sldMkLst>
          <pc:docMk/>
          <pc:sldMk cId="1844593001" sldId="1690"/>
        </pc:sldMkLst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1844593001" sldId="1690"/>
            <ac:spMk id="2" creationId="{6A63C65D-1AE7-4956-90A9-71CFA4E90E52}"/>
          </ac:spMkLst>
        </pc:spChg>
        <pc:spChg chg="mod">
          <ac:chgData name="Ward, Samuel" userId="41f6df5d-454a-4c8e-8ed5-05189e8895da" providerId="ADAL" clId="{3591B1A9-9618-4272-B7B3-8E82D9B9B425}" dt="2024-10-21T12:58:25.799" v="204" actId="1035"/>
          <ac:spMkLst>
            <pc:docMk/>
            <pc:sldMk cId="1844593001" sldId="1690"/>
            <ac:spMk id="3" creationId="{F3E66370-304A-D3D5-7B08-A4B03BD71E4C}"/>
          </ac:spMkLst>
        </pc:spChg>
        <pc:spChg chg="mod">
          <ac:chgData name="Ward, Samuel" userId="41f6df5d-454a-4c8e-8ed5-05189e8895da" providerId="ADAL" clId="{3591B1A9-9618-4272-B7B3-8E82D9B9B425}" dt="2024-10-21T12:58:25.799" v="204" actId="1035"/>
          <ac:spMkLst>
            <pc:docMk/>
            <pc:sldMk cId="1844593001" sldId="1690"/>
            <ac:spMk id="4" creationId="{91DE1738-8F33-FAFE-8277-55B444B051E5}"/>
          </ac:spMkLst>
        </pc:spChg>
        <pc:spChg chg="mod">
          <ac:chgData name="Ward, Samuel" userId="41f6df5d-454a-4c8e-8ed5-05189e8895da" providerId="ADAL" clId="{3591B1A9-9618-4272-B7B3-8E82D9B9B425}" dt="2024-10-21T12:58:25.799" v="204" actId="1035"/>
          <ac:spMkLst>
            <pc:docMk/>
            <pc:sldMk cId="1844593001" sldId="1690"/>
            <ac:spMk id="5" creationId="{C12723B8-F027-5363-2503-8707E78ACA76}"/>
          </ac:spMkLst>
        </pc:spChg>
        <pc:spChg chg="mod">
          <ac:chgData name="Ward, Samuel" userId="41f6df5d-454a-4c8e-8ed5-05189e8895da" providerId="ADAL" clId="{3591B1A9-9618-4272-B7B3-8E82D9B9B425}" dt="2024-10-21T12:58:25.799" v="204" actId="1035"/>
          <ac:spMkLst>
            <pc:docMk/>
            <pc:sldMk cId="1844593001" sldId="1690"/>
            <ac:spMk id="6" creationId="{0623F611-FD91-0711-68D7-B5856F7B9729}"/>
          </ac:spMkLst>
        </pc:spChg>
        <pc:spChg chg="mod">
          <ac:chgData name="Ward, Samuel" userId="41f6df5d-454a-4c8e-8ed5-05189e8895da" providerId="ADAL" clId="{3591B1A9-9618-4272-B7B3-8E82D9B9B425}" dt="2024-10-21T12:58:25.799" v="204" actId="1035"/>
          <ac:spMkLst>
            <pc:docMk/>
            <pc:sldMk cId="1844593001" sldId="1690"/>
            <ac:spMk id="7" creationId="{B627FAEB-3C90-CFF0-F8F1-8B71C5BEBF10}"/>
          </ac:spMkLst>
        </pc:spChg>
        <pc:spChg chg="mod">
          <ac:chgData name="Ward, Samuel" userId="41f6df5d-454a-4c8e-8ed5-05189e8895da" providerId="ADAL" clId="{3591B1A9-9618-4272-B7B3-8E82D9B9B425}" dt="2024-10-21T12:58:25.799" v="204" actId="1035"/>
          <ac:spMkLst>
            <pc:docMk/>
            <pc:sldMk cId="1844593001" sldId="1690"/>
            <ac:spMk id="9" creationId="{1BED17BD-EE19-55B5-A7A2-B198385EB8A0}"/>
          </ac:spMkLst>
        </pc:spChg>
        <pc:spChg chg="mod">
          <ac:chgData name="Ward, Samuel" userId="41f6df5d-454a-4c8e-8ed5-05189e8895da" providerId="ADAL" clId="{3591B1A9-9618-4272-B7B3-8E82D9B9B425}" dt="2024-10-21T12:58:25.799" v="204" actId="1035"/>
          <ac:spMkLst>
            <pc:docMk/>
            <pc:sldMk cId="1844593001" sldId="1690"/>
            <ac:spMk id="16" creationId="{00A12F7B-3BDA-4B7C-FC17-0D17C869895B}"/>
          </ac:spMkLst>
        </pc:spChg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1844593001" sldId="1690"/>
            <ac:spMk id="36" creationId="{643B21A0-C6B6-4166-8FC4-D252CB1ABA9D}"/>
          </ac:spMkLst>
        </pc:spChg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1844593001" sldId="1690"/>
            <ac:spMk id="44" creationId="{70BF676B-AA14-41F4-A855-8C425A109B17}"/>
          </ac:spMkLst>
        </pc:spChg>
        <pc:picChg chg="mod">
          <ac:chgData name="Ward, Samuel" userId="41f6df5d-454a-4c8e-8ed5-05189e8895da" providerId="ADAL" clId="{3591B1A9-9618-4272-B7B3-8E82D9B9B425}" dt="2024-10-21T12:58:25.799" v="204" actId="1035"/>
          <ac:picMkLst>
            <pc:docMk/>
            <pc:sldMk cId="1844593001" sldId="1690"/>
            <ac:picMk id="12" creationId="{B503A569-1747-8D0F-A54E-71D1A2B211DA}"/>
          </ac:picMkLst>
        </pc:picChg>
        <pc:picChg chg="mod">
          <ac:chgData name="Ward, Samuel" userId="41f6df5d-454a-4c8e-8ed5-05189e8895da" providerId="ADAL" clId="{3591B1A9-9618-4272-B7B3-8E82D9B9B425}" dt="2024-10-21T12:58:25.799" v="204" actId="1035"/>
          <ac:picMkLst>
            <pc:docMk/>
            <pc:sldMk cId="1844593001" sldId="1690"/>
            <ac:picMk id="13" creationId="{95A8E21B-37A5-4A8A-7C49-572D3059D4B9}"/>
          </ac:picMkLst>
        </pc:picChg>
        <pc:picChg chg="mod">
          <ac:chgData name="Ward, Samuel" userId="41f6df5d-454a-4c8e-8ed5-05189e8895da" providerId="ADAL" clId="{3591B1A9-9618-4272-B7B3-8E82D9B9B425}" dt="2024-10-21T12:58:25.799" v="204" actId="1035"/>
          <ac:picMkLst>
            <pc:docMk/>
            <pc:sldMk cId="1844593001" sldId="1690"/>
            <ac:picMk id="14" creationId="{544886FA-F2C1-88A2-7C78-EB011B919FA5}"/>
          </ac:picMkLst>
        </pc:picChg>
        <pc:picChg chg="mod">
          <ac:chgData name="Ward, Samuel" userId="41f6df5d-454a-4c8e-8ed5-05189e8895da" providerId="ADAL" clId="{3591B1A9-9618-4272-B7B3-8E82D9B9B425}" dt="2024-10-21T12:58:25.799" v="204" actId="1035"/>
          <ac:picMkLst>
            <pc:docMk/>
            <pc:sldMk cId="1844593001" sldId="1690"/>
            <ac:picMk id="15" creationId="{3F389628-0869-7973-FEF7-F05A4E6977F9}"/>
          </ac:picMkLst>
        </pc:picChg>
      </pc:sldChg>
      <pc:sldChg chg="addSp delSp modSp mod">
        <pc:chgData name="Ward, Samuel" userId="41f6df5d-454a-4c8e-8ed5-05189e8895da" providerId="ADAL" clId="{3591B1A9-9618-4272-B7B3-8E82D9B9B425}" dt="2024-10-21T13:35:31.040" v="408" actId="1035"/>
        <pc:sldMkLst>
          <pc:docMk/>
          <pc:sldMk cId="2594413278" sldId="1691"/>
        </pc:sldMkLst>
        <pc:spChg chg="del mod">
          <ac:chgData name="Ward, Samuel" userId="41f6df5d-454a-4c8e-8ed5-05189e8895da" providerId="ADAL" clId="{3591B1A9-9618-4272-B7B3-8E82D9B9B425}" dt="2024-10-21T13:34:30.825" v="372" actId="478"/>
          <ac:spMkLst>
            <pc:docMk/>
            <pc:sldMk cId="2594413278" sldId="1691"/>
            <ac:spMk id="2" creationId="{6A63C65D-1AE7-4956-90A9-71CFA4E90E52}"/>
          </ac:spMkLst>
        </pc:spChg>
        <pc:spChg chg="add del mod">
          <ac:chgData name="Ward, Samuel" userId="41f6df5d-454a-4c8e-8ed5-05189e8895da" providerId="ADAL" clId="{3591B1A9-9618-4272-B7B3-8E82D9B9B425}" dt="2024-10-21T13:34:36.811" v="373" actId="478"/>
          <ac:spMkLst>
            <pc:docMk/>
            <pc:sldMk cId="2594413278" sldId="1691"/>
            <ac:spMk id="5" creationId="{0EC36EAB-FD11-EF99-2435-C5962C4F2DED}"/>
          </ac:spMkLst>
        </pc:spChg>
        <pc:spChg chg="mod">
          <ac:chgData name="Ward, Samuel" userId="41f6df5d-454a-4c8e-8ed5-05189e8895da" providerId="ADAL" clId="{3591B1A9-9618-4272-B7B3-8E82D9B9B425}" dt="2024-10-21T13:35:31.040" v="408" actId="1035"/>
          <ac:spMkLst>
            <pc:docMk/>
            <pc:sldMk cId="2594413278" sldId="1691"/>
            <ac:spMk id="11" creationId="{43F552F5-3C61-4E6E-BEA1-46E9720FEC91}"/>
          </ac:spMkLst>
        </pc:spChg>
        <pc:spChg chg="del mod">
          <ac:chgData name="Ward, Samuel" userId="41f6df5d-454a-4c8e-8ed5-05189e8895da" providerId="ADAL" clId="{3591B1A9-9618-4272-B7B3-8E82D9B9B425}" dt="2024-10-21T13:34:39.633" v="374" actId="478"/>
          <ac:spMkLst>
            <pc:docMk/>
            <pc:sldMk cId="2594413278" sldId="1691"/>
            <ac:spMk id="12" creationId="{AC7A14C4-FADA-44FE-92CC-1B6290227569}"/>
          </ac:spMkLst>
        </pc:spChg>
        <pc:graphicFrameChg chg="mod">
          <ac:chgData name="Ward, Samuel" userId="41f6df5d-454a-4c8e-8ed5-05189e8895da" providerId="ADAL" clId="{3591B1A9-9618-4272-B7B3-8E82D9B9B425}" dt="2024-10-21T13:35:31.040" v="408" actId="1035"/>
          <ac:graphicFrameMkLst>
            <pc:docMk/>
            <pc:sldMk cId="2594413278" sldId="1691"/>
            <ac:graphicFrameMk id="3" creationId="{81C63A4C-663E-430A-9E4E-3E4F8AC6FFE8}"/>
          </ac:graphicFrameMkLst>
        </pc:graphicFrameChg>
        <pc:cxnChg chg="mod">
          <ac:chgData name="Ward, Samuel" userId="41f6df5d-454a-4c8e-8ed5-05189e8895da" providerId="ADAL" clId="{3591B1A9-9618-4272-B7B3-8E82D9B9B425}" dt="2024-10-21T13:35:31.040" v="408" actId="1035"/>
          <ac:cxnSpMkLst>
            <pc:docMk/>
            <pc:sldMk cId="2594413278" sldId="1691"/>
            <ac:cxnSpMk id="8" creationId="{4E87B28A-3BBE-2D0D-8BB6-6E6674E468C1}"/>
          </ac:cxnSpMkLst>
        </pc:cxnChg>
        <pc:cxnChg chg="mod">
          <ac:chgData name="Ward, Samuel" userId="41f6df5d-454a-4c8e-8ed5-05189e8895da" providerId="ADAL" clId="{3591B1A9-9618-4272-B7B3-8E82D9B9B425}" dt="2024-10-21T13:35:31.040" v="408" actId="1035"/>
          <ac:cxnSpMkLst>
            <pc:docMk/>
            <pc:sldMk cId="2594413278" sldId="1691"/>
            <ac:cxnSpMk id="16" creationId="{226AF10D-BBB6-8109-B9B5-9A3A88005911}"/>
          </ac:cxnSpMkLst>
        </pc:cxnChg>
        <pc:cxnChg chg="mod">
          <ac:chgData name="Ward, Samuel" userId="41f6df5d-454a-4c8e-8ed5-05189e8895da" providerId="ADAL" clId="{3591B1A9-9618-4272-B7B3-8E82D9B9B425}" dt="2024-10-21T13:35:31.040" v="408" actId="1035"/>
          <ac:cxnSpMkLst>
            <pc:docMk/>
            <pc:sldMk cId="2594413278" sldId="1691"/>
            <ac:cxnSpMk id="17" creationId="{B771CF85-7BE7-8438-49E0-D3DBDD314B23}"/>
          </ac:cxnSpMkLst>
        </pc:cxnChg>
      </pc:sldChg>
      <pc:sldChg chg="modSp">
        <pc:chgData name="Ward, Samuel" userId="41f6df5d-454a-4c8e-8ed5-05189e8895da" providerId="ADAL" clId="{3591B1A9-9618-4272-B7B3-8E82D9B9B425}" dt="2024-10-21T12:52:14.359" v="0"/>
        <pc:sldMkLst>
          <pc:docMk/>
          <pc:sldMk cId="1644175947" sldId="1692"/>
        </pc:sldMkLst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k cId="1644175947" sldId="1692"/>
            <ac:spMk id="2" creationId="{D3D2888E-C78D-56FD-AF2D-041CFAE72FAF}"/>
          </ac:spMkLst>
        </pc:spChg>
      </pc:sldChg>
      <pc:sldChg chg="addSp delSp modSp add mod">
        <pc:chgData name="Ward, Samuel" userId="41f6df5d-454a-4c8e-8ed5-05189e8895da" providerId="ADAL" clId="{3591B1A9-9618-4272-B7B3-8E82D9B9B425}" dt="2024-10-21T16:45:02.733" v="690"/>
        <pc:sldMkLst>
          <pc:docMk/>
          <pc:sldMk cId="3631033391" sldId="1693"/>
        </pc:sldMkLst>
        <pc:graphicFrameChg chg="add mod modGraphic">
          <ac:chgData name="Ward, Samuel" userId="41f6df5d-454a-4c8e-8ed5-05189e8895da" providerId="ADAL" clId="{3591B1A9-9618-4272-B7B3-8E82D9B9B425}" dt="2024-10-21T16:45:02.733" v="690"/>
          <ac:graphicFrameMkLst>
            <pc:docMk/>
            <pc:sldMk cId="3631033391" sldId="1693"/>
            <ac:graphicFrameMk id="2" creationId="{80C7D1BB-8ADF-3297-82C8-4AD11FD6BC7F}"/>
          </ac:graphicFrameMkLst>
        </pc:graphicFrameChg>
        <pc:picChg chg="del">
          <ac:chgData name="Ward, Samuel" userId="41f6df5d-454a-4c8e-8ed5-05189e8895da" providerId="ADAL" clId="{3591B1A9-9618-4272-B7B3-8E82D9B9B425}" dt="2024-10-21T14:44:14.327" v="559" actId="478"/>
          <ac:picMkLst>
            <pc:docMk/>
            <pc:sldMk cId="3631033391" sldId="1693"/>
            <ac:picMk id="9" creationId="{D9890166-E5A4-4014-BFED-6B01FD2E85EB}"/>
          </ac:picMkLst>
        </pc:picChg>
        <pc:picChg chg="del">
          <ac:chgData name="Ward, Samuel" userId="41f6df5d-454a-4c8e-8ed5-05189e8895da" providerId="ADAL" clId="{3591B1A9-9618-4272-B7B3-8E82D9B9B425}" dt="2024-10-21T14:44:14.327" v="559" actId="478"/>
          <ac:picMkLst>
            <pc:docMk/>
            <pc:sldMk cId="3631033391" sldId="1693"/>
            <ac:picMk id="1028" creationId="{7847C620-0E33-4800-A112-C64436DD156D}"/>
          </ac:picMkLst>
        </pc:picChg>
      </pc:sldChg>
      <pc:sldChg chg="modSp add mod">
        <pc:chgData name="Ward, Samuel" userId="41f6df5d-454a-4c8e-8ed5-05189e8895da" providerId="ADAL" clId="{3591B1A9-9618-4272-B7B3-8E82D9B9B425}" dt="2024-10-21T17:11:50.841" v="1062" actId="1076"/>
        <pc:sldMkLst>
          <pc:docMk/>
          <pc:sldMk cId="1626062847" sldId="1694"/>
        </pc:sldMkLst>
        <pc:spChg chg="mod">
          <ac:chgData name="Ward, Samuel" userId="41f6df5d-454a-4c8e-8ed5-05189e8895da" providerId="ADAL" clId="{3591B1A9-9618-4272-B7B3-8E82D9B9B425}" dt="2024-10-21T17:11:50.841" v="1062" actId="1076"/>
          <ac:spMkLst>
            <pc:docMk/>
            <pc:sldMk cId="1626062847" sldId="1694"/>
            <ac:spMk id="4" creationId="{067E1E0F-5B09-426B-989E-90F3F11455D0}"/>
          </ac:spMkLst>
        </pc:spChg>
      </pc:sldChg>
      <pc:sldChg chg="add del">
        <pc:chgData name="Ward, Samuel" userId="41f6df5d-454a-4c8e-8ed5-05189e8895da" providerId="ADAL" clId="{3591B1A9-9618-4272-B7B3-8E82D9B9B425}" dt="2024-10-21T16:57:34.915" v="834"/>
        <pc:sldMkLst>
          <pc:docMk/>
          <pc:sldMk cId="2544922401" sldId="1694"/>
        </pc:sldMkLst>
      </pc:sldChg>
      <pc:sldChg chg="modSp add mod">
        <pc:chgData name="Ward, Samuel" userId="41f6df5d-454a-4c8e-8ed5-05189e8895da" providerId="ADAL" clId="{3591B1A9-9618-4272-B7B3-8E82D9B9B425}" dt="2024-10-22T01:59:06.092" v="2685" actId="20577"/>
        <pc:sldMkLst>
          <pc:docMk/>
          <pc:sldMk cId="1089360671" sldId="1695"/>
        </pc:sldMkLst>
        <pc:spChg chg="mod">
          <ac:chgData name="Ward, Samuel" userId="41f6df5d-454a-4c8e-8ed5-05189e8895da" providerId="ADAL" clId="{3591B1A9-9618-4272-B7B3-8E82D9B9B425}" dt="2024-10-22T01:59:06.092" v="2685" actId="20577"/>
          <ac:spMkLst>
            <pc:docMk/>
            <pc:sldMk cId="1089360671" sldId="1695"/>
            <ac:spMk id="11" creationId="{7D0F2FAD-12DF-4143-9218-6208949479B4}"/>
          </ac:spMkLst>
        </pc:spChg>
      </pc:sldChg>
      <pc:sldChg chg="addSp delSp modSp add mod ord">
        <pc:chgData name="Ward, Samuel" userId="41f6df5d-454a-4c8e-8ed5-05189e8895da" providerId="ADAL" clId="{3591B1A9-9618-4272-B7B3-8E82D9B9B425}" dt="2024-10-22T01:55:20.361" v="2141"/>
        <pc:sldMkLst>
          <pc:docMk/>
          <pc:sldMk cId="2074779761" sldId="1696"/>
        </pc:sldMkLst>
        <pc:spChg chg="del">
          <ac:chgData name="Ward, Samuel" userId="41f6df5d-454a-4c8e-8ed5-05189e8895da" providerId="ADAL" clId="{3591B1A9-9618-4272-B7B3-8E82D9B9B425}" dt="2024-10-22T01:52:58.581" v="2133" actId="478"/>
          <ac:spMkLst>
            <pc:docMk/>
            <pc:sldMk cId="2074779761" sldId="1696"/>
            <ac:spMk id="11" creationId="{7D0F2FAD-12DF-4143-9218-6208949479B4}"/>
          </ac:spMkLst>
        </pc:spChg>
        <pc:picChg chg="add mod">
          <ac:chgData name="Ward, Samuel" userId="41f6df5d-454a-4c8e-8ed5-05189e8895da" providerId="ADAL" clId="{3591B1A9-9618-4272-B7B3-8E82D9B9B425}" dt="2024-10-22T01:55:03.617" v="2136" actId="14100"/>
          <ac:picMkLst>
            <pc:docMk/>
            <pc:sldMk cId="2074779761" sldId="1696"/>
            <ac:picMk id="3" creationId="{B049934C-833A-F87E-1399-C2C09BE43E9A}"/>
          </ac:picMkLst>
        </pc:picChg>
        <pc:picChg chg="add mod">
          <ac:chgData name="Ward, Samuel" userId="41f6df5d-454a-4c8e-8ed5-05189e8895da" providerId="ADAL" clId="{3591B1A9-9618-4272-B7B3-8E82D9B9B425}" dt="2024-10-22T01:55:10.797" v="2139" actId="1076"/>
          <ac:picMkLst>
            <pc:docMk/>
            <pc:sldMk cId="2074779761" sldId="1696"/>
            <ac:picMk id="5" creationId="{5ACBD38F-E69E-B42B-6809-95130B602A85}"/>
          </ac:picMkLst>
        </pc:picChg>
      </pc:sldChg>
      <pc:sldMasterChg chg="modSp modSldLayout">
        <pc:chgData name="Ward, Samuel" userId="41f6df5d-454a-4c8e-8ed5-05189e8895da" providerId="ADAL" clId="{3591B1A9-9618-4272-B7B3-8E82D9B9B425}" dt="2024-10-21T12:52:14.359" v="0"/>
        <pc:sldMasterMkLst>
          <pc:docMk/>
          <pc:sldMasterMk cId="1480258651" sldId="2147483672"/>
        </pc:sldMasterMkLst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asterMk cId="1480258651" sldId="2147483672"/>
            <ac:spMk id="2" creationId="{00000000-0000-0000-0000-000000000000}"/>
          </ac:spMkLst>
        </pc:spChg>
        <pc:spChg chg="mod">
          <ac:chgData name="Ward, Samuel" userId="41f6df5d-454a-4c8e-8ed5-05189e8895da" providerId="ADAL" clId="{3591B1A9-9618-4272-B7B3-8E82D9B9B425}" dt="2024-10-21T12:52:14.359" v="0"/>
          <ac:spMkLst>
            <pc:docMk/>
            <pc:sldMasterMk cId="1480258651" sldId="2147483672"/>
            <ac:spMk id="3" creationId="{00000000-0000-0000-0000-000000000000}"/>
          </ac:spMkLst>
        </pc:spChg>
        <pc:sldLayoutChg chg="modSp">
          <pc:chgData name="Ward, Samuel" userId="41f6df5d-454a-4c8e-8ed5-05189e8895da" providerId="ADAL" clId="{3591B1A9-9618-4272-B7B3-8E82D9B9B425}" dt="2024-10-21T12:52:14.359" v="0"/>
          <pc:sldLayoutMkLst>
            <pc:docMk/>
            <pc:sldMasterMk cId="1480258651" sldId="2147483672"/>
            <pc:sldLayoutMk cId="72502406" sldId="2147483673"/>
          </pc:sldLayoutMkLst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72502406" sldId="2147483673"/>
              <ac:spMk id="2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72502406" sldId="2147483673"/>
              <ac:spMk id="3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72502406" sldId="2147483673"/>
              <ac:spMk id="4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72502406" sldId="2147483673"/>
              <ac:spMk id="5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72502406" sldId="2147483673"/>
              <ac:spMk id="6" creationId="{00000000-0000-0000-0000-000000000000}"/>
            </ac:spMkLst>
          </pc:spChg>
        </pc:sldLayoutChg>
        <pc:sldLayoutChg chg="modSp">
          <pc:chgData name="Ward, Samuel" userId="41f6df5d-454a-4c8e-8ed5-05189e8895da" providerId="ADAL" clId="{3591B1A9-9618-4272-B7B3-8E82D9B9B425}" dt="2024-10-21T12:52:14.359" v="0"/>
          <pc:sldLayoutMkLst>
            <pc:docMk/>
            <pc:sldMasterMk cId="1480258651" sldId="2147483672"/>
            <pc:sldLayoutMk cId="107992896" sldId="2147483674"/>
          </pc:sldLayoutMkLst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107992896" sldId="2147483674"/>
              <ac:spMk id="4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107992896" sldId="2147483674"/>
              <ac:spMk id="5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107992896" sldId="2147483674"/>
              <ac:spMk id="6" creationId="{00000000-0000-0000-0000-000000000000}"/>
            </ac:spMkLst>
          </pc:spChg>
        </pc:sldLayoutChg>
        <pc:sldLayoutChg chg="modSp">
          <pc:chgData name="Ward, Samuel" userId="41f6df5d-454a-4c8e-8ed5-05189e8895da" providerId="ADAL" clId="{3591B1A9-9618-4272-B7B3-8E82D9B9B425}" dt="2024-10-21T12:52:14.359" v="0"/>
          <pc:sldLayoutMkLst>
            <pc:docMk/>
            <pc:sldMasterMk cId="1480258651" sldId="2147483672"/>
            <pc:sldLayoutMk cId="384001425" sldId="2147483675"/>
          </pc:sldLayoutMkLst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384001425" sldId="2147483675"/>
              <ac:spMk id="2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384001425" sldId="2147483675"/>
              <ac:spMk id="3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384001425" sldId="2147483675"/>
              <ac:spMk id="4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384001425" sldId="2147483675"/>
              <ac:spMk id="5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384001425" sldId="2147483675"/>
              <ac:spMk id="6" creationId="{00000000-0000-0000-0000-000000000000}"/>
            </ac:spMkLst>
          </pc:spChg>
        </pc:sldLayoutChg>
        <pc:sldLayoutChg chg="modSp">
          <pc:chgData name="Ward, Samuel" userId="41f6df5d-454a-4c8e-8ed5-05189e8895da" providerId="ADAL" clId="{3591B1A9-9618-4272-B7B3-8E82D9B9B425}" dt="2024-10-21T12:52:14.359" v="0"/>
          <pc:sldLayoutMkLst>
            <pc:docMk/>
            <pc:sldMasterMk cId="1480258651" sldId="2147483672"/>
            <pc:sldLayoutMk cId="3306547977" sldId="2147483676"/>
          </pc:sldLayoutMkLst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3306547977" sldId="2147483676"/>
              <ac:spMk id="3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3306547977" sldId="2147483676"/>
              <ac:spMk id="4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3306547977" sldId="2147483676"/>
              <ac:spMk id="5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3306547977" sldId="2147483676"/>
              <ac:spMk id="6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3306547977" sldId="2147483676"/>
              <ac:spMk id="7" creationId="{00000000-0000-0000-0000-000000000000}"/>
            </ac:spMkLst>
          </pc:spChg>
        </pc:sldLayoutChg>
        <pc:sldLayoutChg chg="modSp">
          <pc:chgData name="Ward, Samuel" userId="41f6df5d-454a-4c8e-8ed5-05189e8895da" providerId="ADAL" clId="{3591B1A9-9618-4272-B7B3-8E82D9B9B425}" dt="2024-10-21T12:52:14.359" v="0"/>
          <pc:sldLayoutMkLst>
            <pc:docMk/>
            <pc:sldMasterMk cId="1480258651" sldId="2147483672"/>
            <pc:sldLayoutMk cId="2424429112" sldId="2147483677"/>
          </pc:sldLayoutMkLst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2424429112" sldId="2147483677"/>
              <ac:spMk id="2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2424429112" sldId="2147483677"/>
              <ac:spMk id="3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2424429112" sldId="2147483677"/>
              <ac:spMk id="4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2424429112" sldId="2147483677"/>
              <ac:spMk id="5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2424429112" sldId="2147483677"/>
              <ac:spMk id="6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2424429112" sldId="2147483677"/>
              <ac:spMk id="7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2424429112" sldId="2147483677"/>
              <ac:spMk id="8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2424429112" sldId="2147483677"/>
              <ac:spMk id="9" creationId="{00000000-0000-0000-0000-000000000000}"/>
            </ac:spMkLst>
          </pc:spChg>
        </pc:sldLayoutChg>
        <pc:sldLayoutChg chg="modSp">
          <pc:chgData name="Ward, Samuel" userId="41f6df5d-454a-4c8e-8ed5-05189e8895da" providerId="ADAL" clId="{3591B1A9-9618-4272-B7B3-8E82D9B9B425}" dt="2024-10-21T12:52:14.359" v="0"/>
          <pc:sldLayoutMkLst>
            <pc:docMk/>
            <pc:sldMasterMk cId="1480258651" sldId="2147483672"/>
            <pc:sldLayoutMk cId="2706682910" sldId="2147483678"/>
          </pc:sldLayoutMkLst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2706682910" sldId="2147483678"/>
              <ac:spMk id="2" creationId="{00000000-0000-0000-0000-000000000000}"/>
            </ac:spMkLst>
          </pc:spChg>
        </pc:sldLayoutChg>
        <pc:sldLayoutChg chg="modSp">
          <pc:chgData name="Ward, Samuel" userId="41f6df5d-454a-4c8e-8ed5-05189e8895da" providerId="ADAL" clId="{3591B1A9-9618-4272-B7B3-8E82D9B9B425}" dt="2024-10-21T12:52:14.359" v="0"/>
          <pc:sldLayoutMkLst>
            <pc:docMk/>
            <pc:sldMasterMk cId="1480258651" sldId="2147483672"/>
            <pc:sldLayoutMk cId="3264030681" sldId="2147483679"/>
          </pc:sldLayoutMkLst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3264030681" sldId="2147483679"/>
              <ac:spMk id="2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3264030681" sldId="2147483679"/>
              <ac:spMk id="3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3264030681" sldId="2147483679"/>
              <ac:spMk id="4" creationId="{00000000-0000-0000-0000-000000000000}"/>
            </ac:spMkLst>
          </pc:spChg>
        </pc:sldLayoutChg>
        <pc:sldLayoutChg chg="modSp">
          <pc:chgData name="Ward, Samuel" userId="41f6df5d-454a-4c8e-8ed5-05189e8895da" providerId="ADAL" clId="{3591B1A9-9618-4272-B7B3-8E82D9B9B425}" dt="2024-10-21T12:52:14.359" v="0"/>
          <pc:sldLayoutMkLst>
            <pc:docMk/>
            <pc:sldMasterMk cId="1480258651" sldId="2147483672"/>
            <pc:sldLayoutMk cId="2122249384" sldId="2147483680"/>
          </pc:sldLayoutMkLst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2122249384" sldId="2147483680"/>
              <ac:spMk id="2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2122249384" sldId="2147483680"/>
              <ac:spMk id="3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2122249384" sldId="2147483680"/>
              <ac:spMk id="4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2122249384" sldId="2147483680"/>
              <ac:spMk id="5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2122249384" sldId="2147483680"/>
              <ac:spMk id="6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2122249384" sldId="2147483680"/>
              <ac:spMk id="7" creationId="{00000000-0000-0000-0000-000000000000}"/>
            </ac:spMkLst>
          </pc:spChg>
        </pc:sldLayoutChg>
        <pc:sldLayoutChg chg="modSp">
          <pc:chgData name="Ward, Samuel" userId="41f6df5d-454a-4c8e-8ed5-05189e8895da" providerId="ADAL" clId="{3591B1A9-9618-4272-B7B3-8E82D9B9B425}" dt="2024-10-21T12:52:14.359" v="0"/>
          <pc:sldLayoutMkLst>
            <pc:docMk/>
            <pc:sldMasterMk cId="1480258651" sldId="2147483672"/>
            <pc:sldLayoutMk cId="3454582428" sldId="2147483681"/>
          </pc:sldLayoutMkLst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3454582428" sldId="2147483681"/>
              <ac:spMk id="2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3454582428" sldId="2147483681"/>
              <ac:spMk id="3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3454582428" sldId="2147483681"/>
              <ac:spMk id="4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3454582428" sldId="2147483681"/>
              <ac:spMk id="5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3454582428" sldId="2147483681"/>
              <ac:spMk id="6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3454582428" sldId="2147483681"/>
              <ac:spMk id="7" creationId="{00000000-0000-0000-0000-000000000000}"/>
            </ac:spMkLst>
          </pc:spChg>
        </pc:sldLayoutChg>
        <pc:sldLayoutChg chg="modSp">
          <pc:chgData name="Ward, Samuel" userId="41f6df5d-454a-4c8e-8ed5-05189e8895da" providerId="ADAL" clId="{3591B1A9-9618-4272-B7B3-8E82D9B9B425}" dt="2024-10-21T12:52:14.359" v="0"/>
          <pc:sldLayoutMkLst>
            <pc:docMk/>
            <pc:sldMasterMk cId="1480258651" sldId="2147483672"/>
            <pc:sldLayoutMk cId="2059899268" sldId="2147483682"/>
          </pc:sldLayoutMkLst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2059899268" sldId="2147483682"/>
              <ac:spMk id="4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2059899268" sldId="2147483682"/>
              <ac:spMk id="5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2059899268" sldId="2147483682"/>
              <ac:spMk id="6" creationId="{00000000-0000-0000-0000-000000000000}"/>
            </ac:spMkLst>
          </pc:spChg>
        </pc:sldLayoutChg>
        <pc:sldLayoutChg chg="modSp">
          <pc:chgData name="Ward, Samuel" userId="41f6df5d-454a-4c8e-8ed5-05189e8895da" providerId="ADAL" clId="{3591B1A9-9618-4272-B7B3-8E82D9B9B425}" dt="2024-10-21T12:52:14.359" v="0"/>
          <pc:sldLayoutMkLst>
            <pc:docMk/>
            <pc:sldMasterMk cId="1480258651" sldId="2147483672"/>
            <pc:sldLayoutMk cId="3266936686" sldId="2147483683"/>
          </pc:sldLayoutMkLst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3266936686" sldId="2147483683"/>
              <ac:spMk id="2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3266936686" sldId="2147483683"/>
              <ac:spMk id="3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3266936686" sldId="2147483683"/>
              <ac:spMk id="4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3266936686" sldId="2147483683"/>
              <ac:spMk id="5" creationId="{00000000-0000-0000-0000-000000000000}"/>
            </ac:spMkLst>
          </pc:spChg>
          <pc:spChg chg="mod">
            <ac:chgData name="Ward, Samuel" userId="41f6df5d-454a-4c8e-8ed5-05189e8895da" providerId="ADAL" clId="{3591B1A9-9618-4272-B7B3-8E82D9B9B425}" dt="2024-10-21T12:52:14.359" v="0"/>
            <ac:spMkLst>
              <pc:docMk/>
              <pc:sldMasterMk cId="1480258651" sldId="2147483672"/>
              <pc:sldLayoutMk cId="3266936686" sldId="2147483683"/>
              <ac:spMk id="6" creationId="{00000000-0000-0000-0000-000000000000}"/>
            </ac:spMkLst>
          </pc:spChg>
        </pc:sldLayoutChg>
      </pc:sldMasterChg>
      <pc:sldMasterChg chg="modSp">
        <pc:chgData name="Ward, Samuel" userId="41f6df5d-454a-4c8e-8ed5-05189e8895da" providerId="ADAL" clId="{3591B1A9-9618-4272-B7B3-8E82D9B9B425}" dt="2024-10-21T12:54:42.015" v="30" actId="207"/>
        <pc:sldMasterMkLst>
          <pc:docMk/>
          <pc:sldMasterMk cId="223243789" sldId="2147483684"/>
        </pc:sldMasterMkLst>
        <pc:spChg chg="mod">
          <ac:chgData name="Ward, Samuel" userId="41f6df5d-454a-4c8e-8ed5-05189e8895da" providerId="ADAL" clId="{3591B1A9-9618-4272-B7B3-8E82D9B9B425}" dt="2024-10-21T12:54:42.015" v="30" actId="207"/>
          <ac:spMkLst>
            <pc:docMk/>
            <pc:sldMasterMk cId="223243789" sldId="2147483684"/>
            <ac:spMk id="2" creationId="{00000000-0000-0000-0000-000000000000}"/>
          </ac:spMkLst>
        </pc:spChg>
        <pc:spChg chg="mod">
          <ac:chgData name="Ward, Samuel" userId="41f6df5d-454a-4c8e-8ed5-05189e8895da" providerId="ADAL" clId="{3591B1A9-9618-4272-B7B3-8E82D9B9B425}" dt="2024-10-21T12:52:37.145" v="1" actId="2711"/>
          <ac:spMkLst>
            <pc:docMk/>
            <pc:sldMasterMk cId="223243789" sldId="2147483684"/>
            <ac:spMk id="3" creationId="{00000000-0000-0000-0000-000000000000}"/>
          </ac:spMkLst>
        </pc:spChg>
        <pc:spChg chg="mod">
          <ac:chgData name="Ward, Samuel" userId="41f6df5d-454a-4c8e-8ed5-05189e8895da" providerId="ADAL" clId="{3591B1A9-9618-4272-B7B3-8E82D9B9B425}" dt="2024-10-21T12:52:37.145" v="1" actId="2711"/>
          <ac:spMkLst>
            <pc:docMk/>
            <pc:sldMasterMk cId="223243789" sldId="2147483684"/>
            <ac:spMk id="4" creationId="{00000000-0000-0000-0000-000000000000}"/>
          </ac:spMkLst>
        </pc:spChg>
        <pc:spChg chg="mod">
          <ac:chgData name="Ward, Samuel" userId="41f6df5d-454a-4c8e-8ed5-05189e8895da" providerId="ADAL" clId="{3591B1A9-9618-4272-B7B3-8E82D9B9B425}" dt="2024-10-21T12:52:37.145" v="1" actId="2711"/>
          <ac:spMkLst>
            <pc:docMk/>
            <pc:sldMasterMk cId="223243789" sldId="2147483684"/>
            <ac:spMk id="5" creationId="{00000000-0000-0000-0000-000000000000}"/>
          </ac:spMkLst>
        </pc:spChg>
        <pc:spChg chg="mod">
          <ac:chgData name="Ward, Samuel" userId="41f6df5d-454a-4c8e-8ed5-05189e8895da" providerId="ADAL" clId="{3591B1A9-9618-4272-B7B3-8E82D9B9B425}" dt="2024-10-21T12:52:37.145" v="1" actId="2711"/>
          <ac:spMkLst>
            <pc:docMk/>
            <pc:sldMasterMk cId="223243789" sldId="2147483684"/>
            <ac:spMk id="6" creationId="{00000000-0000-0000-0000-000000000000}"/>
          </ac:spMkLst>
        </pc:spChg>
      </pc:sldMasterChg>
    </pc:docChg>
  </pc:docChgLst>
  <pc:docChgLst>
    <pc:chgData name="Ward, Samuel" userId="41f6df5d-454a-4c8e-8ed5-05189e8895da" providerId="ADAL" clId="{C5D4B791-EAD8-41A9-B19B-E5300B264B71}"/>
    <pc:docChg chg="custSel modSld">
      <pc:chgData name="Ward, Samuel" userId="41f6df5d-454a-4c8e-8ed5-05189e8895da" providerId="ADAL" clId="{C5D4B791-EAD8-41A9-B19B-E5300B264B71}" dt="2023-10-16T20:33:17.487" v="8" actId="14100"/>
      <pc:docMkLst>
        <pc:docMk/>
      </pc:docMkLst>
      <pc:sldChg chg="addSp delSp modSp mod">
        <pc:chgData name="Ward, Samuel" userId="41f6df5d-454a-4c8e-8ed5-05189e8895da" providerId="ADAL" clId="{C5D4B791-EAD8-41A9-B19B-E5300B264B71}" dt="2023-10-16T20:33:17.487" v="8" actId="14100"/>
        <pc:sldMkLst>
          <pc:docMk/>
          <pc:sldMk cId="560354532" sldId="1542"/>
        </pc:sldMkLst>
        <pc:spChg chg="mod">
          <ac:chgData name="Ward, Samuel" userId="41f6df5d-454a-4c8e-8ed5-05189e8895da" providerId="ADAL" clId="{C5D4B791-EAD8-41A9-B19B-E5300B264B71}" dt="2023-10-16T20:33:17.487" v="8" actId="14100"/>
          <ac:spMkLst>
            <pc:docMk/>
            <pc:sldMk cId="560354532" sldId="1542"/>
            <ac:spMk id="2" creationId="{6A63C65D-1AE7-4956-90A9-71CFA4E90E52}"/>
          </ac:spMkLst>
        </pc:spChg>
        <pc:spChg chg="add mod">
          <ac:chgData name="Ward, Samuel" userId="41f6df5d-454a-4c8e-8ed5-05189e8895da" providerId="ADAL" clId="{C5D4B791-EAD8-41A9-B19B-E5300B264B71}" dt="2023-10-16T20:33:06.493" v="7" actId="12788"/>
          <ac:spMkLst>
            <pc:docMk/>
            <pc:sldMk cId="560354532" sldId="1542"/>
            <ac:spMk id="3" creationId="{7450A597-F523-9C01-34B0-AFC0DDB3F6C5}"/>
          </ac:spMkLst>
        </pc:spChg>
        <pc:spChg chg="del">
          <ac:chgData name="Ward, Samuel" userId="41f6df5d-454a-4c8e-8ed5-05189e8895da" providerId="ADAL" clId="{C5D4B791-EAD8-41A9-B19B-E5300B264B71}" dt="2023-10-16T20:32:44.481" v="0" actId="478"/>
          <ac:spMkLst>
            <pc:docMk/>
            <pc:sldMk cId="560354532" sldId="1542"/>
            <ac:spMk id="4" creationId="{EA075253-207F-458E-8C6D-3E09F37E2CE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venir Next LT Pro Light" panose="020B03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venir Next LT Pro Light" panose="020B0304020202020204" pitchFamily="34" charset="0"/>
              </a:defRPr>
            </a:lvl1pPr>
          </a:lstStyle>
          <a:p>
            <a:fld id="{71CC4012-7C0F-4FB1-B435-508DA10A2806}" type="datetimeFigureOut">
              <a:rPr lang="en-US" smtClean="0"/>
              <a:pPr/>
              <a:t>10/21/2024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venir Next LT Pro Light" panose="020B03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venir Next LT Pro Light" panose="020B0304020202020204" pitchFamily="34" charset="0"/>
              </a:defRPr>
            </a:lvl1pPr>
          </a:lstStyle>
          <a:p>
            <a:fld id="{C83BDD16-A49A-486E-B605-6FB0928588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928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venir Next LT Pro Light" panose="020B03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venir Next LT Pro Light" panose="020B03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venir Next LT Pro Light" panose="020B03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venir Next LT Pro Light" panose="020B03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venir Next LT Pro Light" panose="020B03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BDD16-A49A-486E-B605-6FB09285888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248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Onchocerciasis, or river blindness, is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 neglected tropical disease (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NTD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 caused by the parasitic worm 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Onchocerca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volvulus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It is transmitted through repeated bites by blackflies of the genus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Simulium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BDD16-A49A-486E-B605-6FB09285888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79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Onchocerciasis, or river blindness, is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 neglected tropical disease (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NTD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 caused by the parasitic worm 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Onchocerca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volvulus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It is transmitted through repeated bites by blackflies of the genus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Simulium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BDD16-A49A-486E-B605-6FB09285888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243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345E-8E4C-4608-893F-5FC9EE4E852E}" type="datetimeFigureOut">
              <a:rPr lang="en-US" smtClean="0"/>
              <a:pPr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27CE4-3FD3-40F8-9353-5A0D6B3FBE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40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345E-8E4C-4608-893F-5FC9EE4E852E}" type="datetimeFigureOut">
              <a:rPr lang="en-US" smtClean="0"/>
              <a:pPr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27CE4-3FD3-40F8-9353-5A0D6B3FBE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95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345E-8E4C-4608-893F-5FC9EE4E852E}" type="datetimeFigureOut">
              <a:rPr lang="en-US" smtClean="0"/>
              <a:pPr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27CE4-3FD3-40F8-9353-5A0D6B3FBE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8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345E-8E4C-4608-893F-5FC9EE4E852E}" type="datetimeFigureOut">
              <a:rPr lang="en-US" smtClean="0"/>
              <a:pPr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27CE4-3FD3-40F8-9353-5A0D6B3FBE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02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345E-8E4C-4608-893F-5FC9EE4E852E}" type="datetimeFigureOut">
              <a:rPr lang="en-US" smtClean="0"/>
              <a:pPr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27CE4-3FD3-40F8-9353-5A0D6B3FBE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55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345E-8E4C-4608-893F-5FC9EE4E852E}" type="datetimeFigureOut">
              <a:rPr lang="en-US" smtClean="0"/>
              <a:pPr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27CE4-3FD3-40F8-9353-5A0D6B3FBE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894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345E-8E4C-4608-893F-5FC9EE4E852E}" type="datetimeFigureOut">
              <a:rPr lang="en-US" smtClean="0"/>
              <a:pPr/>
              <a:t>10/21/2024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27CE4-3FD3-40F8-9353-5A0D6B3FBE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88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92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345E-8E4C-4608-893F-5FC9EE4E852E}" type="datetimeFigureOut">
              <a:rPr lang="en-US" smtClean="0"/>
              <a:pPr/>
              <a:t>10/21/2024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27CE4-3FD3-40F8-9353-5A0D6B3FBE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61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345E-8E4C-4608-893F-5FC9EE4E852E}" type="datetimeFigureOut">
              <a:rPr lang="en-US" smtClean="0"/>
              <a:pPr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27CE4-3FD3-40F8-9353-5A0D6B3FBE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96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345E-8E4C-4608-893F-5FC9EE4E852E}" type="datetimeFigureOut">
              <a:rPr lang="en-US" smtClean="0"/>
              <a:pPr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27CE4-3FD3-40F8-9353-5A0D6B3FBE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24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4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00000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3C65D-1AE7-4956-90A9-71CFA4E90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003" y="1860318"/>
            <a:ext cx="5112249" cy="1212587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dirty="0"/>
              <a:t>Correlated data, nuisance variables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C78E8F2-56DD-46B7-8698-2D856C638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746" y="-12863"/>
            <a:ext cx="5112249" cy="687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0A597-F523-9C01-34B0-AFC0DDB3F6C5}"/>
              </a:ext>
            </a:extLst>
          </p:cNvPr>
          <p:cNvSpPr txBox="1">
            <a:spLocks/>
          </p:cNvSpPr>
          <p:nvPr/>
        </p:nvSpPr>
        <p:spPr>
          <a:xfrm>
            <a:off x="905164" y="3429000"/>
            <a:ext cx="5467927" cy="99847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0"/>
              </a:spcBef>
            </a:pPr>
            <a:r>
              <a:rPr lang="en-US" b="0" dirty="0">
                <a:latin typeface="Avenir Next LT Pro Light" panose="020B0304020202020204" pitchFamily="34" charset="0"/>
              </a:rPr>
              <a:t>ENTMLGY 6707</a:t>
            </a:r>
          </a:p>
          <a:p>
            <a:pPr>
              <a:spcBef>
                <a:spcPts val="0"/>
              </a:spcBef>
            </a:pPr>
            <a:r>
              <a:rPr lang="en-US" b="0" dirty="0">
                <a:latin typeface="Avenir Next LT Pro Light" panose="020B0304020202020204" pitchFamily="34" charset="0"/>
              </a:rPr>
              <a:t>Entomological Techniques and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560354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803F573-216A-4A16-B8D8-ADFDC3AB7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42269"/>
            <a:ext cx="9144000" cy="357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3B33FD-E922-4AEC-9A51-E06FF4DB4B70}"/>
              </a:ext>
            </a:extLst>
          </p:cNvPr>
          <p:cNvSpPr txBox="1"/>
          <p:nvPr/>
        </p:nvSpPr>
        <p:spPr>
          <a:xfrm>
            <a:off x="4071730" y="5776143"/>
            <a:ext cx="46183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María García </a:t>
            </a:r>
            <a:r>
              <a:rPr lang="en-US" dirty="0" err="1">
                <a:latin typeface="Avenir Next LT Pro" panose="020B0504020202020204" pitchFamily="34" charset="0"/>
              </a:rPr>
              <a:t>Gumbao</a:t>
            </a:r>
            <a:endParaRPr lang="en-US" dirty="0">
              <a:latin typeface="Avenir Next LT Pro" panose="020B0504020202020204" pitchFamily="34" charset="0"/>
            </a:endParaRPr>
          </a:p>
          <a:p>
            <a:r>
              <a:rPr lang="en-US" dirty="0">
                <a:latin typeface="Avenir Next LT Pro" panose="020B0504020202020204" pitchFamily="34" charset="0"/>
              </a:rPr>
              <a:t>Product Data Analyst at </a:t>
            </a:r>
            <a:r>
              <a:rPr lang="en-US" dirty="0" err="1">
                <a:latin typeface="Avenir Next LT Pro" panose="020B0504020202020204" pitchFamily="34" charset="0"/>
              </a:rPr>
              <a:t>Glovo</a:t>
            </a:r>
            <a:endParaRPr lang="en-US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50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9E27EAA3-FDF5-4411-A572-EF1DA30AC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288" y="1"/>
            <a:ext cx="8428383" cy="601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9FC016-165B-46BB-94D5-0ECEADBFCDD8}"/>
              </a:ext>
            </a:extLst>
          </p:cNvPr>
          <p:cNvSpPr txBox="1"/>
          <p:nvPr/>
        </p:nvSpPr>
        <p:spPr>
          <a:xfrm>
            <a:off x="3391609" y="6019856"/>
            <a:ext cx="5621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dirty="0">
                <a:solidFill>
                  <a:srgbClr val="333333"/>
                </a:solidFill>
                <a:latin typeface="Avenir Next LT Pro" panose="020B0504020202020204" pitchFamily="34" charset="0"/>
              </a:rPr>
              <a:t>Shark Attacks in Florida</a:t>
            </a:r>
          </a:p>
          <a:p>
            <a:pPr fontAlgn="base"/>
            <a:r>
              <a:rPr lang="en-US" dirty="0">
                <a:latin typeface="Avenir Next LT Pro" panose="020B0504020202020204" pitchFamily="34" charset="0"/>
              </a:rPr>
              <a:t>http://www.seec.uct.ac.za/time-series-analysis</a:t>
            </a:r>
          </a:p>
        </p:txBody>
      </p:sp>
    </p:spTree>
    <p:extLst>
      <p:ext uri="{BB962C8B-B14F-4D97-AF65-F5344CB8AC3E}">
        <p14:creationId xmlns:p14="http://schemas.microsoft.com/office/powerpoint/2010/main" val="1566463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ime series profile and ACF plot for the data from Oaxaca and Chiapas. A and C) Time series profile of the square root values of onchocerciasis cases in Oaxaca and Chiapas. Dashed blue line indicates the trend of onchocerciasis series. B and D) Autocorrelation function (ACF) of onchocerciasis cases from Oaxaca and Chiapas. The x-axis represents the number of lags. Dashed blue line indicates 95% confidence interval. doi:10.1371/journal.pntd.0002033.g002 ">
            <a:extLst>
              <a:ext uri="{FF2B5EF4-FFF2-40B4-BE49-F238E27FC236}">
                <a16:creationId xmlns:a16="http://schemas.microsoft.com/office/drawing/2014/main" id="{7847C620-0E33-4800-A112-C64436DD1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16" y="470847"/>
            <a:ext cx="6100348" cy="567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890166-E5A4-4014-BFED-6B01FD2E8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459" y="2327564"/>
            <a:ext cx="4239149" cy="11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49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C7D1BB-8ADF-3297-82C8-4AD11FD6B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566306"/>
              </p:ext>
            </p:extLst>
          </p:nvPr>
        </p:nvGraphicFramePr>
        <p:xfrm>
          <a:off x="734292" y="1609436"/>
          <a:ext cx="10723416" cy="3903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236">
                  <a:extLst>
                    <a:ext uri="{9D8B030D-6E8A-4147-A177-3AD203B41FA5}">
                      <a16:colId xmlns:a16="http://schemas.microsoft.com/office/drawing/2014/main" val="2716888034"/>
                    </a:ext>
                  </a:extLst>
                </a:gridCol>
                <a:gridCol w="1787236">
                  <a:extLst>
                    <a:ext uri="{9D8B030D-6E8A-4147-A177-3AD203B41FA5}">
                      <a16:colId xmlns:a16="http://schemas.microsoft.com/office/drawing/2014/main" val="3198642277"/>
                    </a:ext>
                  </a:extLst>
                </a:gridCol>
                <a:gridCol w="1787236">
                  <a:extLst>
                    <a:ext uri="{9D8B030D-6E8A-4147-A177-3AD203B41FA5}">
                      <a16:colId xmlns:a16="http://schemas.microsoft.com/office/drawing/2014/main" val="1762560384"/>
                    </a:ext>
                  </a:extLst>
                </a:gridCol>
                <a:gridCol w="1787236">
                  <a:extLst>
                    <a:ext uri="{9D8B030D-6E8A-4147-A177-3AD203B41FA5}">
                      <a16:colId xmlns:a16="http://schemas.microsoft.com/office/drawing/2014/main" val="1382101787"/>
                    </a:ext>
                  </a:extLst>
                </a:gridCol>
                <a:gridCol w="1787236">
                  <a:extLst>
                    <a:ext uri="{9D8B030D-6E8A-4147-A177-3AD203B41FA5}">
                      <a16:colId xmlns:a16="http://schemas.microsoft.com/office/drawing/2014/main" val="623596300"/>
                    </a:ext>
                  </a:extLst>
                </a:gridCol>
                <a:gridCol w="1787236">
                  <a:extLst>
                    <a:ext uri="{9D8B030D-6E8A-4147-A177-3AD203B41FA5}">
                      <a16:colId xmlns:a16="http://schemas.microsoft.com/office/drawing/2014/main" val="1912332061"/>
                    </a:ext>
                  </a:extLst>
                </a:gridCol>
              </a:tblGrid>
              <a:tr h="703276">
                <a:tc>
                  <a:txBody>
                    <a:bodyPr/>
                    <a:lstStyle/>
                    <a:p>
                      <a:r>
                        <a:rPr lang="en-US" sz="24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Cases_nolag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Cases_lag1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Cases_lag2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Cases_lag3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737136"/>
                  </a:ext>
                </a:extLst>
              </a:tr>
              <a:tr h="390709">
                <a:tc>
                  <a:txBody>
                    <a:bodyPr/>
                    <a:lstStyle/>
                    <a:p>
                      <a:r>
                        <a:rPr lang="en-US" sz="2400" dirty="0"/>
                        <a:t>1991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546306"/>
                  </a:ext>
                </a:extLst>
              </a:tr>
              <a:tr h="390709">
                <a:tc>
                  <a:txBody>
                    <a:bodyPr/>
                    <a:lstStyle/>
                    <a:p>
                      <a:r>
                        <a:rPr lang="en-US" sz="2400" dirty="0"/>
                        <a:t>1992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087737"/>
                  </a:ext>
                </a:extLst>
              </a:tr>
              <a:tr h="390709">
                <a:tc>
                  <a:txBody>
                    <a:bodyPr/>
                    <a:lstStyle/>
                    <a:p>
                      <a:r>
                        <a:rPr lang="en-US" sz="2400" dirty="0"/>
                        <a:t>1993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510158"/>
                  </a:ext>
                </a:extLst>
              </a:tr>
              <a:tr h="390709">
                <a:tc>
                  <a:txBody>
                    <a:bodyPr/>
                    <a:lstStyle/>
                    <a:p>
                      <a:r>
                        <a:rPr lang="en-US" sz="2400" dirty="0"/>
                        <a:t>1994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828930"/>
                  </a:ext>
                </a:extLst>
              </a:tr>
              <a:tr h="390709">
                <a:tc>
                  <a:txBody>
                    <a:bodyPr/>
                    <a:lstStyle/>
                    <a:p>
                      <a:r>
                        <a:rPr lang="en-US" sz="2400" dirty="0"/>
                        <a:t>1995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222099"/>
                  </a:ext>
                </a:extLst>
              </a:tr>
              <a:tr h="390709">
                <a:tc>
                  <a:txBody>
                    <a:bodyPr/>
                    <a:lstStyle/>
                    <a:p>
                      <a:r>
                        <a:rPr lang="en-US" sz="2400" dirty="0"/>
                        <a:t>1996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203509"/>
                  </a:ext>
                </a:extLst>
              </a:tr>
              <a:tr h="390709">
                <a:tc>
                  <a:txBody>
                    <a:bodyPr/>
                    <a:lstStyle/>
                    <a:p>
                      <a:r>
                        <a:rPr lang="en-US" sz="24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482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033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3C65D-1AE7-4956-90A9-71CFA4E90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Space as a nuisance variable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BF676B-AA14-41F4-A855-8C425A109B17}"/>
              </a:ext>
            </a:extLst>
          </p:cNvPr>
          <p:cNvSpPr txBox="1"/>
          <p:nvPr/>
        </p:nvSpPr>
        <p:spPr>
          <a:xfrm>
            <a:off x="4653204" y="5761916"/>
            <a:ext cx="2989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venir Next LT Pro" panose="020B0504020202020204" pitchFamily="34" charset="0"/>
              </a:rPr>
              <a:t>Spatial gradient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ADB5108-4983-4E57-ACCF-0E4DC761FEAB}"/>
              </a:ext>
            </a:extLst>
          </p:cNvPr>
          <p:cNvSpPr/>
          <p:nvPr/>
        </p:nvSpPr>
        <p:spPr>
          <a:xfrm>
            <a:off x="1807044" y="5359825"/>
            <a:ext cx="8499576" cy="41881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02A1B8-6926-222E-4830-1F0E7EAFC9AC}"/>
              </a:ext>
            </a:extLst>
          </p:cNvPr>
          <p:cNvSpPr txBox="1"/>
          <p:nvPr/>
        </p:nvSpPr>
        <p:spPr>
          <a:xfrm>
            <a:off x="3838579" y="2644974"/>
            <a:ext cx="1042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Site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C2B84E-DBF9-C181-9D83-198F97AF5DB7}"/>
              </a:ext>
            </a:extLst>
          </p:cNvPr>
          <p:cNvSpPr txBox="1"/>
          <p:nvPr/>
        </p:nvSpPr>
        <p:spPr>
          <a:xfrm>
            <a:off x="3386866" y="3106637"/>
            <a:ext cx="12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venir Next LT Pro" panose="020B0504020202020204" pitchFamily="34" charset="0"/>
              </a:rPr>
              <a:t>Obs</a:t>
            </a:r>
            <a:r>
              <a:rPr lang="en-US" dirty="0">
                <a:latin typeface="Avenir Next LT Pro" panose="020B0504020202020204" pitchFamily="34" charset="0"/>
              </a:rPr>
              <a:t> 1-4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A5010-D608-5BEC-566A-3CB693D1C479}"/>
              </a:ext>
            </a:extLst>
          </p:cNvPr>
          <p:cNvSpPr txBox="1"/>
          <p:nvPr/>
        </p:nvSpPr>
        <p:spPr>
          <a:xfrm>
            <a:off x="3386866" y="3623270"/>
            <a:ext cx="12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venir Next LT Pro" panose="020B0504020202020204" pitchFamily="34" charset="0"/>
              </a:rPr>
              <a:t>Obs</a:t>
            </a:r>
            <a:r>
              <a:rPr lang="en-US" dirty="0">
                <a:latin typeface="Avenir Next LT Pro" panose="020B0504020202020204" pitchFamily="34" charset="0"/>
              </a:rPr>
              <a:t> 5-8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B1825-D82E-4859-582C-B06CF17EE3FA}"/>
              </a:ext>
            </a:extLst>
          </p:cNvPr>
          <p:cNvSpPr txBox="1"/>
          <p:nvPr/>
        </p:nvSpPr>
        <p:spPr>
          <a:xfrm>
            <a:off x="7010224" y="2644974"/>
            <a:ext cx="1042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Site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407A3B-3FD9-DB5E-F282-28078F93FA94}"/>
              </a:ext>
            </a:extLst>
          </p:cNvPr>
          <p:cNvSpPr txBox="1"/>
          <p:nvPr/>
        </p:nvSpPr>
        <p:spPr>
          <a:xfrm>
            <a:off x="6558511" y="3106637"/>
            <a:ext cx="12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venir Next LT Pro" panose="020B0504020202020204" pitchFamily="34" charset="0"/>
              </a:rPr>
              <a:t>Obs</a:t>
            </a:r>
            <a:r>
              <a:rPr lang="en-US" dirty="0">
                <a:latin typeface="Avenir Next LT Pro" panose="020B0504020202020204" pitchFamily="34" charset="0"/>
              </a:rPr>
              <a:t> 9-12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995FCC-501F-93DB-FB0B-C5716EA60EF7}"/>
              </a:ext>
            </a:extLst>
          </p:cNvPr>
          <p:cNvSpPr txBox="1"/>
          <p:nvPr/>
        </p:nvSpPr>
        <p:spPr>
          <a:xfrm>
            <a:off x="6558510" y="3623270"/>
            <a:ext cx="149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venir Next LT Pro" panose="020B0504020202020204" pitchFamily="34" charset="0"/>
              </a:rPr>
              <a:t>Obs</a:t>
            </a:r>
            <a:r>
              <a:rPr lang="en-US" dirty="0">
                <a:latin typeface="Avenir Next LT Pro" panose="020B0504020202020204" pitchFamily="34" charset="0"/>
              </a:rPr>
              <a:t> 13-16</a:t>
            </a:r>
          </a:p>
        </p:txBody>
      </p:sp>
      <p:pic>
        <p:nvPicPr>
          <p:cNvPr id="12" name="Graphic 11" descr="Beetle with solid fill">
            <a:extLst>
              <a:ext uri="{FF2B5EF4-FFF2-40B4-BE49-F238E27FC236}">
                <a16:creationId xmlns:a16="http://schemas.microsoft.com/office/drawing/2014/main" id="{CBEBED5A-871B-43CA-97C4-3E6E12A95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5624" y="3051283"/>
            <a:ext cx="539228" cy="539228"/>
          </a:xfrm>
          <a:prstGeom prst="rect">
            <a:avLst/>
          </a:prstGeom>
        </p:spPr>
      </p:pic>
      <p:pic>
        <p:nvPicPr>
          <p:cNvPr id="13" name="Graphic 12" descr="Beetle with solid fill">
            <a:extLst>
              <a:ext uri="{FF2B5EF4-FFF2-40B4-BE49-F238E27FC236}">
                <a16:creationId xmlns:a16="http://schemas.microsoft.com/office/drawing/2014/main" id="{5A1789C5-173E-D64B-8A7A-A3F28BE8C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1148" y="3620691"/>
            <a:ext cx="539228" cy="539228"/>
          </a:xfrm>
          <a:prstGeom prst="rect">
            <a:avLst/>
          </a:prstGeom>
        </p:spPr>
      </p:pic>
      <p:pic>
        <p:nvPicPr>
          <p:cNvPr id="14" name="Graphic 13" descr="Beetle with solid fill">
            <a:extLst>
              <a:ext uri="{FF2B5EF4-FFF2-40B4-BE49-F238E27FC236}">
                <a16:creationId xmlns:a16="http://schemas.microsoft.com/office/drawing/2014/main" id="{9AFB5901-B0D8-E263-3C1C-CDEB8FF2C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5113" y="3051283"/>
            <a:ext cx="539228" cy="539228"/>
          </a:xfrm>
          <a:prstGeom prst="rect">
            <a:avLst/>
          </a:prstGeom>
        </p:spPr>
      </p:pic>
      <p:pic>
        <p:nvPicPr>
          <p:cNvPr id="15" name="Graphic 14" descr="Beetle with solid fill">
            <a:extLst>
              <a:ext uri="{FF2B5EF4-FFF2-40B4-BE49-F238E27FC236}">
                <a16:creationId xmlns:a16="http://schemas.microsoft.com/office/drawing/2014/main" id="{F3B11A6E-C3DC-76A3-3AD4-CCCDAFB6EA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0637" y="3620691"/>
            <a:ext cx="539228" cy="5392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9C868E-DBEB-ECFC-6058-4BF1A042A5D6}"/>
              </a:ext>
            </a:extLst>
          </p:cNvPr>
          <p:cNvSpPr txBox="1"/>
          <p:nvPr/>
        </p:nvSpPr>
        <p:spPr>
          <a:xfrm>
            <a:off x="3471357" y="1832019"/>
            <a:ext cx="5170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Beetle survival on cultivar A and </a:t>
            </a:r>
            <a:r>
              <a:rPr lang="en-US" dirty="0">
                <a:solidFill>
                  <a:srgbClr val="FF0000"/>
                </a:solidFill>
                <a:latin typeface="Avenir Next LT Pro" panose="020B0504020202020204" pitchFamily="34" charset="0"/>
              </a:rPr>
              <a:t>cultivar B</a:t>
            </a:r>
            <a:r>
              <a:rPr lang="en-US" dirty="0">
                <a:latin typeface="Avenir Next LT Pro" panose="020B05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154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ceptual models of spatial autocorrelation. Positive spatial... |  Download Scientific Diagram">
            <a:extLst>
              <a:ext uri="{FF2B5EF4-FFF2-40B4-BE49-F238E27FC236}">
                <a16:creationId xmlns:a16="http://schemas.microsoft.com/office/drawing/2014/main" id="{7E3D5145-DF00-4CA7-8496-E76D92DC8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649" y="249515"/>
            <a:ext cx="80962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AA3748-E858-4700-85DD-7DB8C15B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3761341"/>
            <a:ext cx="62865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57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hapter 13 Spatial Autocorrelation | Intro to GIS and Spatial Analysis">
            <a:extLst>
              <a:ext uri="{FF2B5EF4-FFF2-40B4-BE49-F238E27FC236}">
                <a16:creationId xmlns:a16="http://schemas.microsoft.com/office/drawing/2014/main" id="{BF214B61-7B44-4776-9C4D-4746E1642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057" y="538543"/>
            <a:ext cx="9144000" cy="48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1C1796-652B-47FD-9A38-F35BF9D2EB74}"/>
              </a:ext>
            </a:extLst>
          </p:cNvPr>
          <p:cNvSpPr txBox="1"/>
          <p:nvPr/>
        </p:nvSpPr>
        <p:spPr>
          <a:xfrm>
            <a:off x="2522884" y="5759582"/>
            <a:ext cx="7146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https://mgimond.github.io/Spatial/spatial-autocorrelation.html</a:t>
            </a:r>
          </a:p>
        </p:txBody>
      </p:sp>
    </p:spTree>
    <p:extLst>
      <p:ext uri="{BB962C8B-B14F-4D97-AF65-F5344CB8AC3E}">
        <p14:creationId xmlns:p14="http://schemas.microsoft.com/office/powerpoint/2010/main" val="1810911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3C65D-1AE7-4956-90A9-71CFA4E90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Accounting for nuisance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E2726134-6842-4A8D-BA82-F289DB58A0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1104" y="3409066"/>
                <a:ext cx="6275002" cy="628609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defPPr>
                  <a:defRPr lang="en-US"/>
                </a:defPPr>
                <a:lvl1pPr indent="0" algn="ctr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b="1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685800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3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sz="3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b="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</a:pPr>
                <a:endParaRPr lang="en-US" sz="3200" b="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E2726134-6842-4A8D-BA82-F289DB58A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104" y="3409066"/>
                <a:ext cx="6275002" cy="6286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4E10960-342D-4E3D-B6A5-9F5A59FB6026}"/>
              </a:ext>
            </a:extLst>
          </p:cNvPr>
          <p:cNvCxnSpPr>
            <a:cxnSpLocks/>
          </p:cNvCxnSpPr>
          <p:nvPr/>
        </p:nvCxnSpPr>
        <p:spPr>
          <a:xfrm flipV="1">
            <a:off x="7061139" y="3903282"/>
            <a:ext cx="572998" cy="571212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5E1D3E-13EF-439B-9874-4BBA42B6AF3C}"/>
              </a:ext>
            </a:extLst>
          </p:cNvPr>
          <p:cNvSpPr txBox="1"/>
          <p:nvPr/>
        </p:nvSpPr>
        <p:spPr>
          <a:xfrm>
            <a:off x="5924985" y="4436793"/>
            <a:ext cx="1422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 LT Pro" panose="020B0504020202020204" pitchFamily="34" charset="0"/>
              </a:rPr>
              <a:t>Site effect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DADAAF2-FBAB-495B-9444-B5B94E2FEE16}"/>
              </a:ext>
            </a:extLst>
          </p:cNvPr>
          <p:cNvSpPr txBox="1"/>
          <p:nvPr/>
        </p:nvSpPr>
        <p:spPr>
          <a:xfrm>
            <a:off x="8180339" y="4420867"/>
            <a:ext cx="2245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 LT Pro" panose="020B0504020202020204" pitchFamily="34" charset="0"/>
              </a:rPr>
              <a:t>Treatment effect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59146AE-89AD-448C-8930-384FBABB81F7}"/>
              </a:ext>
            </a:extLst>
          </p:cNvPr>
          <p:cNvCxnSpPr>
            <a:cxnSpLocks/>
          </p:cNvCxnSpPr>
          <p:nvPr/>
        </p:nvCxnSpPr>
        <p:spPr>
          <a:xfrm flipV="1">
            <a:off x="8842495" y="3962913"/>
            <a:ext cx="286303" cy="571212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0BB51D1-81ED-4B4A-A966-D4856E8A0E7E}"/>
              </a:ext>
            </a:extLst>
          </p:cNvPr>
          <p:cNvSpPr txBox="1"/>
          <p:nvPr/>
        </p:nvSpPr>
        <p:spPr>
          <a:xfrm>
            <a:off x="725894" y="3266900"/>
            <a:ext cx="55165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Option 1 (fixed-effects only model):</a:t>
            </a:r>
          </a:p>
          <a:p>
            <a:r>
              <a:rPr lang="en-US" sz="2000" dirty="0">
                <a:latin typeface="Avenir Next LT Pro" panose="020B0504020202020204" pitchFamily="34" charset="0"/>
              </a:rPr>
              <a:t>fit1 &lt;- </a:t>
            </a:r>
            <a:r>
              <a:rPr lang="en-US" sz="2000" dirty="0" err="1">
                <a:latin typeface="Avenir Next LT Pro" panose="020B0504020202020204" pitchFamily="34" charset="0"/>
              </a:rPr>
              <a:t>lm</a:t>
            </a:r>
            <a:r>
              <a:rPr lang="en-US" sz="2000" dirty="0">
                <a:latin typeface="Avenir Next LT Pro" panose="020B0504020202020204" pitchFamily="34" charset="0"/>
              </a:rPr>
              <a:t>(y ~ site + </a:t>
            </a:r>
            <a:r>
              <a:rPr lang="en-US" sz="2000" dirty="0" err="1">
                <a:latin typeface="Avenir Next LT Pro" panose="020B0504020202020204" pitchFamily="34" charset="0"/>
              </a:rPr>
              <a:t>trt</a:t>
            </a:r>
            <a:r>
              <a:rPr lang="en-US" sz="2000" dirty="0">
                <a:latin typeface="Avenir Next LT Pro" panose="020B0504020202020204" pitchFamily="34" charset="0"/>
              </a:rPr>
              <a:t>, data= </a:t>
            </a:r>
            <a:r>
              <a:rPr lang="en-US" sz="2000" dirty="0" err="1">
                <a:latin typeface="Avenir Next LT Pro" panose="020B0504020202020204" pitchFamily="34" charset="0"/>
              </a:rPr>
              <a:t>df</a:t>
            </a:r>
            <a:r>
              <a:rPr lang="en-US" sz="2000" dirty="0">
                <a:latin typeface="Avenir Next LT Pro" panose="020B0504020202020204" pitchFamily="34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E4BF0-F10F-C98D-AD63-89795D9D2C6E}"/>
              </a:ext>
            </a:extLst>
          </p:cNvPr>
          <p:cNvSpPr txBox="1"/>
          <p:nvPr/>
        </p:nvSpPr>
        <p:spPr>
          <a:xfrm>
            <a:off x="3614461" y="1456581"/>
            <a:ext cx="1042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Site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B6F7C8-49CB-42C1-72DC-7A6BC5A0A267}"/>
              </a:ext>
            </a:extLst>
          </p:cNvPr>
          <p:cNvSpPr txBox="1"/>
          <p:nvPr/>
        </p:nvSpPr>
        <p:spPr>
          <a:xfrm>
            <a:off x="3162748" y="1918244"/>
            <a:ext cx="12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venir Next LT Pro" panose="020B0504020202020204" pitchFamily="34" charset="0"/>
              </a:rPr>
              <a:t>Obs</a:t>
            </a:r>
            <a:r>
              <a:rPr lang="en-US" dirty="0">
                <a:latin typeface="Avenir Next LT Pro" panose="020B0504020202020204" pitchFamily="34" charset="0"/>
              </a:rPr>
              <a:t> 1-4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038E3-F3BA-D799-AD1F-F3052DBA7CC9}"/>
              </a:ext>
            </a:extLst>
          </p:cNvPr>
          <p:cNvSpPr txBox="1"/>
          <p:nvPr/>
        </p:nvSpPr>
        <p:spPr>
          <a:xfrm>
            <a:off x="3162748" y="2434877"/>
            <a:ext cx="12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venir Next LT Pro" panose="020B0504020202020204" pitchFamily="34" charset="0"/>
              </a:rPr>
              <a:t>Obs</a:t>
            </a:r>
            <a:r>
              <a:rPr lang="en-US" dirty="0">
                <a:latin typeface="Avenir Next LT Pro" panose="020B0504020202020204" pitchFamily="34" charset="0"/>
              </a:rPr>
              <a:t> 5-8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FE6E6B-6282-EED5-DCC9-2E2D3CF1E942}"/>
              </a:ext>
            </a:extLst>
          </p:cNvPr>
          <p:cNvSpPr txBox="1"/>
          <p:nvPr/>
        </p:nvSpPr>
        <p:spPr>
          <a:xfrm>
            <a:off x="6786106" y="1456581"/>
            <a:ext cx="1042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Site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64F4CB-9ED9-89CB-4F69-1233B83AD123}"/>
              </a:ext>
            </a:extLst>
          </p:cNvPr>
          <p:cNvSpPr txBox="1"/>
          <p:nvPr/>
        </p:nvSpPr>
        <p:spPr>
          <a:xfrm>
            <a:off x="6334393" y="1918244"/>
            <a:ext cx="12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venir Next LT Pro" panose="020B0504020202020204" pitchFamily="34" charset="0"/>
              </a:rPr>
              <a:t>Obs</a:t>
            </a:r>
            <a:r>
              <a:rPr lang="en-US" dirty="0">
                <a:latin typeface="Avenir Next LT Pro" panose="020B0504020202020204" pitchFamily="34" charset="0"/>
              </a:rPr>
              <a:t> 9-12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BBA95B-3341-6EB8-DC1E-68B3C813B0F0}"/>
              </a:ext>
            </a:extLst>
          </p:cNvPr>
          <p:cNvSpPr txBox="1"/>
          <p:nvPr/>
        </p:nvSpPr>
        <p:spPr>
          <a:xfrm>
            <a:off x="6334392" y="2434877"/>
            <a:ext cx="149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venir Next LT Pro" panose="020B0504020202020204" pitchFamily="34" charset="0"/>
              </a:rPr>
              <a:t>Obs</a:t>
            </a:r>
            <a:r>
              <a:rPr lang="en-US" dirty="0">
                <a:latin typeface="Avenir Next LT Pro" panose="020B0504020202020204" pitchFamily="34" charset="0"/>
              </a:rPr>
              <a:t> 13-16</a:t>
            </a:r>
          </a:p>
        </p:txBody>
      </p:sp>
      <p:pic>
        <p:nvPicPr>
          <p:cNvPr id="14" name="Graphic 13" descr="Beetle with solid fill">
            <a:extLst>
              <a:ext uri="{FF2B5EF4-FFF2-40B4-BE49-F238E27FC236}">
                <a16:creationId xmlns:a16="http://schemas.microsoft.com/office/drawing/2014/main" id="{13F16AC0-12CB-D124-A024-B333325C6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1506" y="1862890"/>
            <a:ext cx="539228" cy="539228"/>
          </a:xfrm>
          <a:prstGeom prst="rect">
            <a:avLst/>
          </a:prstGeom>
        </p:spPr>
      </p:pic>
      <p:pic>
        <p:nvPicPr>
          <p:cNvPr id="15" name="Graphic 14" descr="Beetle with solid fill">
            <a:extLst>
              <a:ext uri="{FF2B5EF4-FFF2-40B4-BE49-F238E27FC236}">
                <a16:creationId xmlns:a16="http://schemas.microsoft.com/office/drawing/2014/main" id="{17756B23-C3D7-4805-D62A-869F43C08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67030" y="2432298"/>
            <a:ext cx="539228" cy="539228"/>
          </a:xfrm>
          <a:prstGeom prst="rect">
            <a:avLst/>
          </a:prstGeom>
        </p:spPr>
      </p:pic>
      <p:pic>
        <p:nvPicPr>
          <p:cNvPr id="16" name="Graphic 15" descr="Beetle with solid fill">
            <a:extLst>
              <a:ext uri="{FF2B5EF4-FFF2-40B4-BE49-F238E27FC236}">
                <a16:creationId xmlns:a16="http://schemas.microsoft.com/office/drawing/2014/main" id="{00315047-00B9-C4AD-E385-C33068426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0995" y="1862890"/>
            <a:ext cx="539228" cy="539228"/>
          </a:xfrm>
          <a:prstGeom prst="rect">
            <a:avLst/>
          </a:prstGeom>
        </p:spPr>
      </p:pic>
      <p:pic>
        <p:nvPicPr>
          <p:cNvPr id="17" name="Graphic 16" descr="Beetle with solid fill">
            <a:extLst>
              <a:ext uri="{FF2B5EF4-FFF2-40B4-BE49-F238E27FC236}">
                <a16:creationId xmlns:a16="http://schemas.microsoft.com/office/drawing/2014/main" id="{271D69E1-25F0-7863-0DAF-12CFBF00BF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6519" y="2432298"/>
            <a:ext cx="539228" cy="5392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D23299-4D22-0875-B032-D0DD32181957}"/>
              </a:ext>
            </a:extLst>
          </p:cNvPr>
          <p:cNvSpPr txBox="1"/>
          <p:nvPr/>
        </p:nvSpPr>
        <p:spPr>
          <a:xfrm>
            <a:off x="691630" y="5441761"/>
            <a:ext cx="60944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Option 2 (mixed-effects models):</a:t>
            </a:r>
          </a:p>
          <a:p>
            <a:r>
              <a:rPr lang="en-US" sz="2000" dirty="0">
                <a:latin typeface="Avenir Next LT Pro" panose="020B0504020202020204" pitchFamily="34" charset="0"/>
              </a:rPr>
              <a:t>library(lme4)</a:t>
            </a:r>
          </a:p>
          <a:p>
            <a:r>
              <a:rPr lang="en-US" sz="2000" dirty="0">
                <a:latin typeface="Avenir Next LT Pro" panose="020B0504020202020204" pitchFamily="34" charset="0"/>
              </a:rPr>
              <a:t>fit1 &lt;- </a:t>
            </a:r>
            <a:r>
              <a:rPr lang="en-US" sz="2000" dirty="0" err="1">
                <a:latin typeface="Avenir Next LT Pro" panose="020B0504020202020204" pitchFamily="34" charset="0"/>
              </a:rPr>
              <a:t>lmer</a:t>
            </a:r>
            <a:r>
              <a:rPr lang="en-US" sz="2000" dirty="0">
                <a:latin typeface="Avenir Next LT Pro" panose="020B0504020202020204" pitchFamily="34" charset="0"/>
              </a:rPr>
              <a:t>(y ~ </a:t>
            </a:r>
            <a:r>
              <a:rPr lang="en-US" sz="2000" dirty="0" err="1">
                <a:latin typeface="Avenir Next LT Pro" panose="020B0504020202020204" pitchFamily="34" charset="0"/>
              </a:rPr>
              <a:t>trt</a:t>
            </a:r>
            <a:r>
              <a:rPr lang="en-US" sz="2000" dirty="0">
                <a:latin typeface="Avenir Next LT Pro" panose="020B0504020202020204" pitchFamily="34" charset="0"/>
              </a:rPr>
              <a:t> + (1|site), data=</a:t>
            </a:r>
            <a:r>
              <a:rPr lang="en-US" sz="2000" dirty="0" err="1">
                <a:latin typeface="Avenir Next LT Pro" panose="020B0504020202020204" pitchFamily="34" charset="0"/>
              </a:rPr>
              <a:t>df</a:t>
            </a:r>
            <a:r>
              <a:rPr lang="en-US" sz="2000" dirty="0">
                <a:latin typeface="Avenir Next LT Pro" panose="020B0504020202020204" pitchFamily="34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0A4A1780-311C-52B1-8F08-D2DC78A98D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1104" y="5429697"/>
                <a:ext cx="6275002" cy="628609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defPPr>
                  <a:defRPr lang="en-US"/>
                </a:defPPr>
                <a:lvl1pPr indent="0" algn="ctr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b="1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685800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b="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</a:pPr>
                <a:endParaRPr lang="en-US" sz="3200" b="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0A4A1780-311C-52B1-8F08-D2DC78A98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104" y="5429697"/>
                <a:ext cx="6275002" cy="628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223C29-D9D7-B175-154F-CD54FEC3B419}"/>
              </a:ext>
            </a:extLst>
          </p:cNvPr>
          <p:cNvCxnSpPr>
            <a:cxnSpLocks/>
          </p:cNvCxnSpPr>
          <p:nvPr/>
        </p:nvCxnSpPr>
        <p:spPr>
          <a:xfrm flipV="1">
            <a:off x="7061139" y="5865091"/>
            <a:ext cx="919079" cy="63003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D3C612F-A6C3-D7EE-2C06-00FE7FA4A58E}"/>
              </a:ext>
            </a:extLst>
          </p:cNvPr>
          <p:cNvSpPr txBox="1"/>
          <p:nvPr/>
        </p:nvSpPr>
        <p:spPr>
          <a:xfrm>
            <a:off x="5764103" y="6457424"/>
            <a:ext cx="1583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 LT Pro" panose="020B0504020202020204" pitchFamily="34" charset="0"/>
              </a:rPr>
              <a:t>Site “effect”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F5800E-1487-CA77-0FB7-B43BA286EE2C}"/>
              </a:ext>
            </a:extLst>
          </p:cNvPr>
          <p:cNvSpPr txBox="1"/>
          <p:nvPr/>
        </p:nvSpPr>
        <p:spPr>
          <a:xfrm>
            <a:off x="8180339" y="6441498"/>
            <a:ext cx="2245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 LT Pro" panose="020B0504020202020204" pitchFamily="34" charset="0"/>
              </a:rPr>
              <a:t>Treatment effect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44D2C10-1E27-5282-E020-24D4DF997966}"/>
              </a:ext>
            </a:extLst>
          </p:cNvPr>
          <p:cNvCxnSpPr>
            <a:cxnSpLocks/>
          </p:cNvCxnSpPr>
          <p:nvPr/>
        </p:nvCxnSpPr>
        <p:spPr>
          <a:xfrm flipV="1">
            <a:off x="8842495" y="5924722"/>
            <a:ext cx="79832" cy="63003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650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3C65D-1AE7-4956-90A9-71CFA4E90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62673" cy="13255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4000" dirty="0"/>
              <a:t>The modeling frameworks differ conceptually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BB51D1-81ED-4B4A-A966-D4856E8A0E7E}"/>
              </a:ext>
            </a:extLst>
          </p:cNvPr>
          <p:cNvSpPr txBox="1"/>
          <p:nvPr/>
        </p:nvSpPr>
        <p:spPr>
          <a:xfrm>
            <a:off x="1733221" y="1793164"/>
            <a:ext cx="55165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Option 1 (fixed-effects only model):</a:t>
            </a:r>
          </a:p>
          <a:p>
            <a:r>
              <a:rPr lang="en-US" sz="2000" dirty="0">
                <a:latin typeface="Avenir Next LT Pro" panose="020B0504020202020204" pitchFamily="34" charset="0"/>
              </a:rPr>
              <a:t>fit1 &lt;- </a:t>
            </a:r>
            <a:r>
              <a:rPr lang="en-US" sz="2000" dirty="0" err="1">
                <a:latin typeface="Avenir Next LT Pro" panose="020B0504020202020204" pitchFamily="34" charset="0"/>
              </a:rPr>
              <a:t>lm</a:t>
            </a:r>
            <a:r>
              <a:rPr lang="en-US" sz="2000" dirty="0">
                <a:latin typeface="Avenir Next LT Pro" panose="020B0504020202020204" pitchFamily="34" charset="0"/>
              </a:rPr>
              <a:t>(y ~ site + </a:t>
            </a:r>
            <a:r>
              <a:rPr lang="en-US" sz="2000" dirty="0" err="1">
                <a:latin typeface="Avenir Next LT Pro" panose="020B0504020202020204" pitchFamily="34" charset="0"/>
              </a:rPr>
              <a:t>trt</a:t>
            </a:r>
            <a:r>
              <a:rPr lang="en-US" sz="2000" dirty="0">
                <a:latin typeface="Avenir Next LT Pro" panose="020B0504020202020204" pitchFamily="34" charset="0"/>
              </a:rPr>
              <a:t>, data= df)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3DA1A0-1B45-4D26-A384-58D8753B7AA5}"/>
              </a:ext>
            </a:extLst>
          </p:cNvPr>
          <p:cNvSpPr txBox="1"/>
          <p:nvPr/>
        </p:nvSpPr>
        <p:spPr>
          <a:xfrm>
            <a:off x="1733221" y="3543300"/>
            <a:ext cx="457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Option 2 (mixed-effects models):</a:t>
            </a:r>
          </a:p>
          <a:p>
            <a:r>
              <a:rPr lang="en-US" sz="2000" dirty="0">
                <a:latin typeface="Avenir Next LT Pro" panose="020B0504020202020204" pitchFamily="34" charset="0"/>
              </a:rPr>
              <a:t>library(lme4)</a:t>
            </a:r>
          </a:p>
          <a:p>
            <a:r>
              <a:rPr lang="en-US" sz="2000" dirty="0">
                <a:latin typeface="Avenir Next LT Pro" panose="020B0504020202020204" pitchFamily="34" charset="0"/>
              </a:rPr>
              <a:t>fit1 &lt;- </a:t>
            </a:r>
            <a:r>
              <a:rPr lang="en-US" sz="2000" dirty="0" err="1">
                <a:latin typeface="Avenir Next LT Pro" panose="020B0504020202020204" pitchFamily="34" charset="0"/>
              </a:rPr>
              <a:t>lmer</a:t>
            </a:r>
            <a:r>
              <a:rPr lang="en-US" sz="2000" dirty="0">
                <a:latin typeface="Avenir Next LT Pro" panose="020B0504020202020204" pitchFamily="34" charset="0"/>
              </a:rPr>
              <a:t>(y ~ </a:t>
            </a:r>
            <a:r>
              <a:rPr lang="en-US" sz="2000" dirty="0" err="1">
                <a:latin typeface="Avenir Next LT Pro" panose="020B0504020202020204" pitchFamily="34" charset="0"/>
              </a:rPr>
              <a:t>trt</a:t>
            </a:r>
            <a:r>
              <a:rPr lang="en-US" sz="2000" dirty="0">
                <a:latin typeface="Avenir Next LT Pro" panose="020B0504020202020204" pitchFamily="34" charset="0"/>
              </a:rPr>
              <a:t> + (1|site), data=df</a:t>
            </a:r>
            <a:r>
              <a:rPr lang="en-US" dirty="0">
                <a:latin typeface="Avenir Next LT Pro" panose="020B0504020202020204" pitchFamily="34" charset="0"/>
              </a:rPr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6C5DCD-21A1-406C-BF36-AEFD695C0C73}"/>
              </a:ext>
            </a:extLst>
          </p:cNvPr>
          <p:cNvSpPr txBox="1"/>
          <p:nvPr/>
        </p:nvSpPr>
        <p:spPr>
          <a:xfrm>
            <a:off x="1742892" y="4529174"/>
            <a:ext cx="101443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“Conversely, fitting group as a random intercept model assumes that the measured group means are only a subset of the </a:t>
            </a:r>
            <a:r>
              <a:rPr lang="en-US" dirty="0" err="1">
                <a:latin typeface="Avenir Next LT Pro" panose="020B0504020202020204" pitchFamily="34" charset="0"/>
              </a:rPr>
              <a:t>realised</a:t>
            </a:r>
            <a:r>
              <a:rPr lang="en-US" dirty="0">
                <a:latin typeface="Avenir Next LT Pro" panose="020B0504020202020204" pitchFamily="34" charset="0"/>
              </a:rPr>
              <a:t> possibilities drawn from a ‘global’ set of population means that follow a Normal distribution with its own mean and variance.”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E175B0-C2C1-430B-9709-A32A2AAA2FBE}"/>
              </a:ext>
            </a:extLst>
          </p:cNvPr>
          <p:cNvSpPr txBox="1"/>
          <p:nvPr/>
        </p:nvSpPr>
        <p:spPr>
          <a:xfrm>
            <a:off x="1742892" y="2501051"/>
            <a:ext cx="101443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“Fitting ‘group’ as a fixed effect in model M1 assumes the ‘group’ means are all independent of one another and share a common residual variance.” 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1B56B3-49BB-499B-AE0E-48C4AB6E0148}"/>
              </a:ext>
            </a:extLst>
          </p:cNvPr>
          <p:cNvSpPr txBox="1"/>
          <p:nvPr/>
        </p:nvSpPr>
        <p:spPr>
          <a:xfrm>
            <a:off x="2305050" y="6053202"/>
            <a:ext cx="7581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latin typeface="Avenir Next LT Pro" panose="020B0504020202020204" pitchFamily="34" charset="0"/>
              </a:rPr>
              <a:t>Harrison et al. (2018), A brief introduction to mixed effects modelling and multi-model inference in ecology. PeerJ6:e4794; DOI 10.7717/peerj.4794</a:t>
            </a:r>
            <a:endParaRPr lang="en-US" sz="3600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208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3C65D-1AE7-4956-90A9-71CFA4E90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8" y="143452"/>
            <a:ext cx="10515600" cy="604693"/>
          </a:xfrm>
        </p:spPr>
        <p:txBody>
          <a:bodyPr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Random effects</a:t>
            </a:r>
          </a:p>
        </p:txBody>
      </p:sp>
      <p:pic>
        <p:nvPicPr>
          <p:cNvPr id="4098" name="Picture 2" descr="Fixed effect, mixed effects, and random effects linear regression models.">
            <a:extLst>
              <a:ext uri="{FF2B5EF4-FFF2-40B4-BE49-F238E27FC236}">
                <a16:creationId xmlns:a16="http://schemas.microsoft.com/office/drawing/2014/main" id="{C847A09D-55EE-4C43-B793-3B39B1CAC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883558"/>
            <a:ext cx="8229600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771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3C65D-1AE7-4956-90A9-71CFA4E90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Learning objectives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7E1E0F-5B09-426B-989E-90F3F11455D0}"/>
              </a:ext>
            </a:extLst>
          </p:cNvPr>
          <p:cNvSpPr txBox="1">
            <a:spLocks/>
          </p:cNvSpPr>
          <p:nvPr/>
        </p:nvSpPr>
        <p:spPr>
          <a:xfrm>
            <a:off x="932873" y="1695913"/>
            <a:ext cx="11148291" cy="13143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42900" indent="-342900" algn="l">
              <a:spcBef>
                <a:spcPts val="0"/>
              </a:spcBef>
              <a:buAutoNum type="arabicPeriod"/>
            </a:pPr>
            <a:r>
              <a:rPr lang="en-US" sz="2400" b="0" dirty="0">
                <a:latin typeface="Avenir Next LT Pro Light" panose="020B0304020202020204" pitchFamily="34" charset="0"/>
              </a:rPr>
              <a:t>Define, identify, and account for nuisance variables</a:t>
            </a:r>
          </a:p>
          <a:p>
            <a:pPr marL="342900" indent="-342900" algn="l">
              <a:spcBef>
                <a:spcPts val="0"/>
              </a:spcBef>
              <a:buAutoNum type="arabicPeriod"/>
            </a:pPr>
            <a:r>
              <a:rPr lang="en-US" sz="2400" b="0" dirty="0">
                <a:latin typeface="Avenir Next LT Pro Light" panose="020B0304020202020204" pitchFamily="34" charset="0"/>
              </a:rPr>
              <a:t>Recognize potential correlations in (the residuals of) response variables</a:t>
            </a:r>
          </a:p>
          <a:p>
            <a:pPr marL="342900" indent="-342900" algn="l">
              <a:spcBef>
                <a:spcPts val="0"/>
              </a:spcBef>
              <a:buAutoNum type="arabicPeriod"/>
            </a:pPr>
            <a:r>
              <a:rPr lang="en-US" sz="2400" b="0" dirty="0">
                <a:latin typeface="Avenir Next LT Pro Light" panose="020B0304020202020204" pitchFamily="34" charset="0"/>
              </a:rPr>
              <a:t>Compare and contrast fixed and random effects</a:t>
            </a:r>
          </a:p>
        </p:txBody>
      </p:sp>
    </p:spTree>
    <p:extLst>
      <p:ext uri="{BB962C8B-B14F-4D97-AF65-F5344CB8AC3E}">
        <p14:creationId xmlns:p14="http://schemas.microsoft.com/office/powerpoint/2010/main" val="3224685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7E1E0F-5B09-426B-989E-90F3F11455D0}"/>
              </a:ext>
            </a:extLst>
          </p:cNvPr>
          <p:cNvSpPr txBox="1">
            <a:spLocks/>
          </p:cNvSpPr>
          <p:nvPr/>
        </p:nvSpPr>
        <p:spPr>
          <a:xfrm>
            <a:off x="1919873" y="4524208"/>
            <a:ext cx="8508941" cy="219492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>
              <a:spcBef>
                <a:spcPts val="0"/>
              </a:spcBef>
            </a:pPr>
            <a:r>
              <a:rPr lang="en-US" sz="1600" b="0" dirty="0">
                <a:latin typeface="Avenir Next LT Pro Light" panose="020B0304020202020204" pitchFamily="34" charset="0"/>
              </a:rPr>
              <a:t>You will sometimes see “random factors” mentioned in ANOVA, but these take on a different meaning/interpretation (http://www.stat.columbia.edu/~gelman/research/published/banova7.pdf)</a:t>
            </a:r>
          </a:p>
          <a:p>
            <a:pPr algn="l">
              <a:spcBef>
                <a:spcPts val="0"/>
              </a:spcBef>
            </a:pPr>
            <a:endParaRPr lang="en-US" sz="1600" b="0" dirty="0">
              <a:latin typeface="Avenir Next LT Pro Light" panose="020B0304020202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600" b="0" dirty="0">
                <a:latin typeface="Avenir Next LT Pro Light" panose="020B0304020202020204" pitchFamily="34" charset="0"/>
              </a:rPr>
              <a:t>Note that “</a:t>
            </a:r>
            <a:r>
              <a:rPr lang="en-US" sz="1600" b="0" dirty="0" err="1">
                <a:latin typeface="Avenir Next LT Pro Light" panose="020B0304020202020204" pitchFamily="34" charset="0"/>
              </a:rPr>
              <a:t>trt</a:t>
            </a:r>
            <a:r>
              <a:rPr lang="en-US" sz="1600" b="0" dirty="0">
                <a:latin typeface="Avenir Next LT Pro Light" panose="020B0304020202020204" pitchFamily="34" charset="0"/>
              </a:rPr>
              <a:t>” above could be continuous or categorical – mixed-effects models are extremely flexible.</a:t>
            </a:r>
          </a:p>
          <a:p>
            <a:pPr algn="l">
              <a:spcBef>
                <a:spcPts val="0"/>
              </a:spcBef>
            </a:pPr>
            <a:endParaRPr lang="en-US" sz="1600" b="0" dirty="0">
              <a:latin typeface="Avenir Next LT Pro Light" panose="020B0304020202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600" b="0" dirty="0">
                <a:latin typeface="Avenir Next LT Pro Light" panose="020B0304020202020204" pitchFamily="34" charset="0"/>
              </a:rPr>
              <a:t>To reduce confusion, some folks suggest referring to random intercepts and slopes as variable intercepts and variable slopes, respectively.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5B1002-7833-47B8-BF61-9810E2345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32"/>
          <a:stretch/>
        </p:blipFill>
        <p:spPr>
          <a:xfrm>
            <a:off x="2117223" y="1763408"/>
            <a:ext cx="3121852" cy="26147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73EDF1-5657-4D5D-B225-F51064A38B0C}"/>
              </a:ext>
            </a:extLst>
          </p:cNvPr>
          <p:cNvSpPr txBox="1"/>
          <p:nvPr/>
        </p:nvSpPr>
        <p:spPr>
          <a:xfrm>
            <a:off x="2117223" y="1472190"/>
            <a:ext cx="3514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Avenir Next LT Pro" panose="020B0504020202020204" pitchFamily="34" charset="0"/>
              </a:rPr>
              <a:t>lmer</a:t>
            </a:r>
            <a:r>
              <a:rPr lang="en-US" dirty="0">
                <a:latin typeface="Avenir Next LT Pro" panose="020B0504020202020204" pitchFamily="34" charset="0"/>
              </a:rPr>
              <a:t>(y ~ </a:t>
            </a:r>
            <a:r>
              <a:rPr lang="en-US" dirty="0" err="1">
                <a:latin typeface="Avenir Next LT Pro" panose="020B0504020202020204" pitchFamily="34" charset="0"/>
              </a:rPr>
              <a:t>trt</a:t>
            </a:r>
            <a:r>
              <a:rPr lang="en-US" dirty="0">
                <a:latin typeface="Avenir Next LT Pro" panose="020B0504020202020204" pitchFamily="34" charset="0"/>
              </a:rPr>
              <a:t>+ (1|site), data=df)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7376C-5C7B-4CA5-A77A-0F64343A6F8A}"/>
              </a:ext>
            </a:extLst>
          </p:cNvPr>
          <p:cNvSpPr txBox="1"/>
          <p:nvPr/>
        </p:nvSpPr>
        <p:spPr>
          <a:xfrm>
            <a:off x="6420708" y="1472190"/>
            <a:ext cx="3514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Avenir Next LT Pro" panose="020B0504020202020204" pitchFamily="34" charset="0"/>
              </a:rPr>
              <a:t>lmer</a:t>
            </a:r>
            <a:r>
              <a:rPr lang="en-US" dirty="0">
                <a:latin typeface="Avenir Next LT Pro" panose="020B0504020202020204" pitchFamily="34" charset="0"/>
              </a:rPr>
              <a:t>(y ~ </a:t>
            </a:r>
            <a:r>
              <a:rPr lang="en-US" dirty="0" err="1">
                <a:latin typeface="Avenir Next LT Pro" panose="020B0504020202020204" pitchFamily="34" charset="0"/>
              </a:rPr>
              <a:t>trt</a:t>
            </a:r>
            <a:r>
              <a:rPr lang="en-US" dirty="0">
                <a:latin typeface="Avenir Next LT Pro" panose="020B0504020202020204" pitchFamily="34" charset="0"/>
              </a:rPr>
              <a:t> + (</a:t>
            </a:r>
            <a:r>
              <a:rPr lang="en-US" dirty="0" err="1">
                <a:latin typeface="Avenir Next LT Pro" panose="020B0504020202020204" pitchFamily="34" charset="0"/>
              </a:rPr>
              <a:t>trt|site</a:t>
            </a:r>
            <a:r>
              <a:rPr lang="en-US" dirty="0">
                <a:latin typeface="Avenir Next LT Pro" panose="020B0504020202020204" pitchFamily="34" charset="0"/>
              </a:rPr>
              <a:t>), data=df)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36B1A1-43C6-4230-8608-7E9431275B57}"/>
              </a:ext>
            </a:extLst>
          </p:cNvPr>
          <p:cNvSpPr txBox="1"/>
          <p:nvPr/>
        </p:nvSpPr>
        <p:spPr>
          <a:xfrm>
            <a:off x="2687840" y="1031043"/>
            <a:ext cx="2373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</a:rPr>
              <a:t>Random intercept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3C06D9-FB8D-4A09-B1DE-A8624CA2E93A}"/>
              </a:ext>
            </a:extLst>
          </p:cNvPr>
          <p:cNvSpPr txBox="1"/>
          <p:nvPr/>
        </p:nvSpPr>
        <p:spPr>
          <a:xfrm>
            <a:off x="6420708" y="1031043"/>
            <a:ext cx="3511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</a:rPr>
              <a:t>Random intercept and slope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FCF7B1-5654-3DAF-FAE9-9EA9FC721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79"/>
          <a:stretch/>
        </p:blipFill>
        <p:spPr>
          <a:xfrm>
            <a:off x="6463553" y="1763408"/>
            <a:ext cx="3169237" cy="261472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84A0CC8-FCAB-0CFC-D055-B76D43841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8" y="143452"/>
            <a:ext cx="10515600" cy="604693"/>
          </a:xfrm>
        </p:spPr>
        <p:txBody>
          <a:bodyPr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Random effects</a:t>
            </a:r>
          </a:p>
        </p:txBody>
      </p:sp>
    </p:spTree>
    <p:extLst>
      <p:ext uri="{BB962C8B-B14F-4D97-AF65-F5344CB8AC3E}">
        <p14:creationId xmlns:p14="http://schemas.microsoft.com/office/powerpoint/2010/main" val="588542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436B1A1-43C6-4230-8608-7E9431275B57}"/>
              </a:ext>
            </a:extLst>
          </p:cNvPr>
          <p:cNvSpPr txBox="1"/>
          <p:nvPr/>
        </p:nvSpPr>
        <p:spPr>
          <a:xfrm>
            <a:off x="1031403" y="1987166"/>
            <a:ext cx="2373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</a:rPr>
              <a:t>Fixed effects only</a:t>
            </a:r>
            <a:endParaRPr lang="en-US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DCC3A9-B999-4A7C-A8DE-E64B5AFDD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654" y="1565523"/>
            <a:ext cx="6221309" cy="406524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30FC633-4B7B-4B98-8EC6-5B9E159B8122}"/>
              </a:ext>
            </a:extLst>
          </p:cNvPr>
          <p:cNvGrpSpPr/>
          <p:nvPr/>
        </p:nvGrpSpPr>
        <p:grpSpPr>
          <a:xfrm>
            <a:off x="1022561" y="2356498"/>
            <a:ext cx="2170364" cy="1798476"/>
            <a:chOff x="403725" y="666243"/>
            <a:chExt cx="2170364" cy="179847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04B408F-D456-4F90-B178-EB04FDE3C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725" y="666243"/>
              <a:ext cx="2170364" cy="1798476"/>
            </a:xfrm>
            <a:prstGeom prst="rect">
              <a:avLst/>
            </a:pr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EBDF13C-7712-48E4-9481-71235F677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700" y="1390650"/>
              <a:ext cx="1612900" cy="6286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9745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3C65D-1AE7-4956-90A9-71CFA4E90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library(</a:t>
            </a:r>
            <a:r>
              <a:rPr lang="en-US" dirty="0" err="1"/>
              <a:t>lmerTest</a:t>
            </a:r>
            <a:r>
              <a:rPr lang="en-US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7D0A5-E71D-4C96-9F17-9BFFFA90C5E8}"/>
              </a:ext>
            </a:extLst>
          </p:cNvPr>
          <p:cNvSpPr txBox="1"/>
          <p:nvPr/>
        </p:nvSpPr>
        <p:spPr>
          <a:xfrm>
            <a:off x="1749562" y="2042485"/>
            <a:ext cx="86928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The lme4 package will NOT return </a:t>
            </a:r>
            <a:r>
              <a:rPr lang="en-US" i="1" dirty="0">
                <a:latin typeface="Avenir Next LT Pro" panose="020B0504020202020204" pitchFamily="34" charset="0"/>
              </a:rPr>
              <a:t>p</a:t>
            </a:r>
            <a:r>
              <a:rPr lang="en-US" dirty="0">
                <a:latin typeface="Avenir Next LT Pro" panose="020B0504020202020204" pitchFamily="34" charset="0"/>
              </a:rPr>
              <a:t>-values by default, apparently because there is disagreement on the best way to calculate degrees of freedom when fitting random effects.</a:t>
            </a:r>
          </a:p>
          <a:p>
            <a:endParaRPr lang="en-US" dirty="0">
              <a:latin typeface="Avenir Next LT Pro" panose="020B0504020202020204" pitchFamily="34" charset="0"/>
            </a:endParaRPr>
          </a:p>
          <a:p>
            <a:r>
              <a:rPr lang="en-US" dirty="0">
                <a:latin typeface="Avenir Next LT Pro" panose="020B0504020202020204" pitchFamily="34" charset="0"/>
              </a:rPr>
              <a:t>The </a:t>
            </a:r>
            <a:r>
              <a:rPr lang="en-US" dirty="0" err="1">
                <a:latin typeface="Avenir Next LT Pro" panose="020B0504020202020204" pitchFamily="34" charset="0"/>
              </a:rPr>
              <a:t>lmerTest</a:t>
            </a:r>
            <a:r>
              <a:rPr lang="en-US" dirty="0">
                <a:latin typeface="Avenir Next LT Pro" panose="020B0504020202020204" pitchFamily="34" charset="0"/>
              </a:rPr>
              <a:t> package enables use of Satterthwaite’s approximation (default) and other methods, and thus will result in </a:t>
            </a:r>
            <a:r>
              <a:rPr lang="en-US" i="1" dirty="0">
                <a:latin typeface="Avenir Next LT Pro" panose="020B0504020202020204" pitchFamily="34" charset="0"/>
              </a:rPr>
              <a:t>p</a:t>
            </a:r>
            <a:r>
              <a:rPr lang="en-US" dirty="0">
                <a:latin typeface="Avenir Next LT Pro" panose="020B0504020202020204" pitchFamily="34" charset="0"/>
              </a:rPr>
              <a:t>-values being displayed for lme4 models.</a:t>
            </a:r>
          </a:p>
        </p:txBody>
      </p:sp>
    </p:spTree>
    <p:extLst>
      <p:ext uri="{BB962C8B-B14F-4D97-AF65-F5344CB8AC3E}">
        <p14:creationId xmlns:p14="http://schemas.microsoft.com/office/powerpoint/2010/main" val="437482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436B1A1-43C6-4230-8608-7E9431275B57}"/>
              </a:ext>
            </a:extLst>
          </p:cNvPr>
          <p:cNvSpPr txBox="1"/>
          <p:nvPr/>
        </p:nvSpPr>
        <p:spPr>
          <a:xfrm>
            <a:off x="1133004" y="1940983"/>
            <a:ext cx="2373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</a:rPr>
              <a:t>Random intercept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968A42-F452-4597-BAF8-53BB95254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105"/>
          <a:stretch/>
        </p:blipFill>
        <p:spPr>
          <a:xfrm>
            <a:off x="1093141" y="2310315"/>
            <a:ext cx="2161523" cy="17985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A3B275-7583-4989-BED0-DE0226C5A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654" y="1188720"/>
            <a:ext cx="6169661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56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52431F-5952-40B0-B35A-34C4519C4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2478"/>
          <a:stretch/>
        </p:blipFill>
        <p:spPr>
          <a:xfrm>
            <a:off x="4335152" y="1789495"/>
            <a:ext cx="7010400" cy="32790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8631CA-9DAE-EA64-4105-155428F4B129}"/>
              </a:ext>
            </a:extLst>
          </p:cNvPr>
          <p:cNvSpPr txBox="1"/>
          <p:nvPr/>
        </p:nvSpPr>
        <p:spPr>
          <a:xfrm>
            <a:off x="1133004" y="1940983"/>
            <a:ext cx="2373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</a:rPr>
              <a:t>Random intercept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4FFAAA-68AF-4ED9-3759-9DB9F7E8C4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05"/>
          <a:stretch/>
        </p:blipFill>
        <p:spPr>
          <a:xfrm>
            <a:off x="1093141" y="2310315"/>
            <a:ext cx="2161523" cy="179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87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436B1A1-43C6-4230-8608-7E9431275B57}"/>
              </a:ext>
            </a:extLst>
          </p:cNvPr>
          <p:cNvSpPr txBox="1"/>
          <p:nvPr/>
        </p:nvSpPr>
        <p:spPr>
          <a:xfrm>
            <a:off x="1980110" y="4056111"/>
            <a:ext cx="2373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</a:rPr>
              <a:t>Random intercept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968A42-F452-4597-BAF8-53BB95254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105"/>
          <a:stretch/>
        </p:blipFill>
        <p:spPr>
          <a:xfrm>
            <a:off x="1940247" y="4425443"/>
            <a:ext cx="2161523" cy="17985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52431F-5952-40B0-B35A-34C4519C4C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5502"/>
          <a:stretch/>
        </p:blipFill>
        <p:spPr>
          <a:xfrm>
            <a:off x="4469064" y="4838494"/>
            <a:ext cx="5877384" cy="972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ABD558-2680-4307-96F8-F23FE70C6E38}"/>
              </a:ext>
            </a:extLst>
          </p:cNvPr>
          <p:cNvSpPr txBox="1"/>
          <p:nvPr/>
        </p:nvSpPr>
        <p:spPr>
          <a:xfrm>
            <a:off x="1936567" y="296911"/>
            <a:ext cx="2373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</a:rPr>
              <a:t>Fixed effects only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8F81D5-6CCB-4098-89E0-E69EACE193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714" b="30028"/>
          <a:stretch/>
        </p:blipFill>
        <p:spPr>
          <a:xfrm>
            <a:off x="4469065" y="1037319"/>
            <a:ext cx="6221309" cy="90487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F8090C0-0E17-4026-9DFA-58FD65E15B40}"/>
              </a:ext>
            </a:extLst>
          </p:cNvPr>
          <p:cNvGrpSpPr/>
          <p:nvPr/>
        </p:nvGrpSpPr>
        <p:grpSpPr>
          <a:xfrm>
            <a:off x="1927725" y="666243"/>
            <a:ext cx="2170364" cy="1798476"/>
            <a:chOff x="403725" y="666243"/>
            <a:chExt cx="2170364" cy="179847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5B0964-2AB1-4770-83C9-1FEE0AAA7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725" y="666243"/>
              <a:ext cx="2170364" cy="1798476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D98CC4D-45DC-41E6-A949-D455980EF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700" y="1390650"/>
              <a:ext cx="1612900" cy="6286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3394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D3D54A-CBB0-4E78-90C9-D4E85FAFA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05"/>
          <a:stretch/>
        </p:blipFill>
        <p:spPr>
          <a:xfrm>
            <a:off x="338677" y="1240536"/>
            <a:ext cx="2161523" cy="17985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36B1A1-43C6-4230-8608-7E9431275B57}"/>
              </a:ext>
            </a:extLst>
          </p:cNvPr>
          <p:cNvSpPr txBox="1"/>
          <p:nvPr/>
        </p:nvSpPr>
        <p:spPr>
          <a:xfrm>
            <a:off x="338677" y="871205"/>
            <a:ext cx="37094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</a:rPr>
              <a:t>Random intercept and slope</a:t>
            </a:r>
            <a:endParaRPr lang="en-US" b="1" dirty="0"/>
          </a:p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64458-E682-4129-B385-0DA19D063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899" y="1959204"/>
            <a:ext cx="8609693" cy="405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8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F9F8D-4FA4-4D23-B864-116D6B761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88" y="1724762"/>
            <a:ext cx="7561943" cy="42620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2BC269-103B-2485-B3A0-D8FAD29A7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05"/>
          <a:stretch/>
        </p:blipFill>
        <p:spPr>
          <a:xfrm>
            <a:off x="338677" y="1240536"/>
            <a:ext cx="2161523" cy="17985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6B8EC8-C604-D128-504D-9895366DF0B8}"/>
              </a:ext>
            </a:extLst>
          </p:cNvPr>
          <p:cNvSpPr txBox="1"/>
          <p:nvPr/>
        </p:nvSpPr>
        <p:spPr>
          <a:xfrm>
            <a:off x="338677" y="871205"/>
            <a:ext cx="37094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</a:rPr>
              <a:t>Random intercept and slope</a:t>
            </a: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3342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9934C-833A-F87E-1399-C2C09BE43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85" y="230475"/>
            <a:ext cx="3749111" cy="3381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CBD38F-E69E-B42B-6809-95130B602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765" y="1679849"/>
            <a:ext cx="9145150" cy="427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79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D0F2FAD-12DF-4143-9218-6208949479B4}"/>
              </a:ext>
            </a:extLst>
          </p:cNvPr>
          <p:cNvSpPr txBox="1"/>
          <p:nvPr/>
        </p:nvSpPr>
        <p:spPr>
          <a:xfrm>
            <a:off x="435862" y="889185"/>
            <a:ext cx="112943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Activity (I will also post this in the chat):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There is a folder on GitHub in week10 (titled “</a:t>
            </a:r>
            <a:r>
              <a:rPr lang="en-US" sz="2400" dirty="0" err="1">
                <a:latin typeface="Avenir Next LT Pro" panose="020B0504020202020204" pitchFamily="34" charset="0"/>
              </a:rPr>
              <a:t>in_class_activity</a:t>
            </a:r>
            <a:r>
              <a:rPr lang="en-US" sz="2400" dirty="0">
                <a:latin typeface="Avenir Next LT Pro" panose="020B0504020202020204" pitchFamily="34" charset="0"/>
              </a:rPr>
              <a:t>”) with an R project, data, and R script/code. Further instructions are in the R script, but…</a:t>
            </a:r>
          </a:p>
          <a:p>
            <a:endParaRPr lang="en-US" sz="2400" dirty="0">
              <a:latin typeface="Avenir Next LT Pro" panose="020B0504020202020204" pitchFamily="34" charset="0"/>
            </a:endParaRPr>
          </a:p>
          <a:p>
            <a:r>
              <a:rPr lang="en-US" sz="2400" dirty="0">
                <a:latin typeface="Avenir Next LT Pro" panose="020B0504020202020204" pitchFamily="34" charset="0"/>
              </a:rPr>
              <a:t>Please submit the following to in-class activity 11: a screenshot of the graph, your model output, and a one sentence </a:t>
            </a:r>
            <a:r>
              <a:rPr lang="en-US" sz="2400" i="1" dirty="0">
                <a:latin typeface="Avenir Next LT Pro" panose="020B0504020202020204" pitchFamily="34" charset="0"/>
              </a:rPr>
              <a:t>biological </a:t>
            </a:r>
            <a:r>
              <a:rPr lang="en-US" sz="2400" dirty="0">
                <a:latin typeface="Avenir Next LT Pro" panose="020B0504020202020204" pitchFamily="34" charset="0"/>
              </a:rPr>
              <a:t>interpretation of the slope from that model.</a:t>
            </a:r>
          </a:p>
          <a:p>
            <a:endParaRPr lang="en-US" sz="2400" dirty="0">
              <a:latin typeface="Avenir Next LT Pro" panose="020B0504020202020204" pitchFamily="34" charset="0"/>
            </a:endParaRPr>
          </a:p>
          <a:p>
            <a:r>
              <a:rPr lang="en-US" sz="2400" dirty="0">
                <a:latin typeface="Avenir Next LT Pro" panose="020B0504020202020204" pitchFamily="34" charset="0"/>
              </a:rPr>
              <a:t>One submission per group is fine, just make sure to list all group members.</a:t>
            </a:r>
          </a:p>
          <a:p>
            <a:endParaRPr lang="en-US" sz="2400" dirty="0">
              <a:latin typeface="Avenir Next LT Pro" panose="020B0504020202020204" pitchFamily="34" charset="0"/>
            </a:endParaRPr>
          </a:p>
          <a:p>
            <a:r>
              <a:rPr lang="en-US" sz="2400" dirty="0">
                <a:latin typeface="Avenir Next LT Pro" panose="020B0504020202020204" pitchFamily="34" charset="0"/>
              </a:rPr>
              <a:t>If you are not done by 2:50pm, please just upload your script in its current form at that point and provide one sentence describing where you got stuck.</a:t>
            </a:r>
          </a:p>
        </p:txBody>
      </p:sp>
    </p:spTree>
    <p:extLst>
      <p:ext uri="{BB962C8B-B14F-4D97-AF65-F5344CB8AC3E}">
        <p14:creationId xmlns:p14="http://schemas.microsoft.com/office/powerpoint/2010/main" val="1089360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3C65D-1AE7-4956-90A9-71CFA4E90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Definition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18199-CA08-4315-A312-57B37903A406}"/>
              </a:ext>
            </a:extLst>
          </p:cNvPr>
          <p:cNvSpPr txBox="1"/>
          <p:nvPr/>
        </p:nvSpPr>
        <p:spPr>
          <a:xfrm>
            <a:off x="254597" y="2369628"/>
            <a:ext cx="62755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323FF"/>
                </a:solidFill>
                <a:latin typeface="Avenir Next LT Pro" panose="020B0504020202020204" pitchFamily="34" charset="0"/>
              </a:rPr>
              <a:t>Confounding variable:</a:t>
            </a:r>
            <a:r>
              <a:rPr lang="en-US" sz="2400" dirty="0">
                <a:latin typeface="Avenir Next LT Pro" panose="020B0504020202020204" pitchFamily="34" charset="0"/>
              </a:rPr>
              <a:t> influences response and predictor, potentially leading to spurious associations. They obscure…or confound…the relationship between response and predictors.</a:t>
            </a:r>
            <a:endParaRPr lang="en-US" sz="2400" dirty="0">
              <a:solidFill>
                <a:srgbClr val="2323FF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4" name="Picture 2" descr="Confounding Variable: What Is It and How to Control It">
            <a:extLst>
              <a:ext uri="{FF2B5EF4-FFF2-40B4-BE49-F238E27FC236}">
                <a16:creationId xmlns:a16="http://schemas.microsoft.com/office/drawing/2014/main" id="{4D6B0EC2-3AB3-CEA4-354C-09C7DBFF5C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8" t="6824" r="11059" b="7543"/>
          <a:stretch/>
        </p:blipFill>
        <p:spPr bwMode="auto">
          <a:xfrm>
            <a:off x="7116685" y="1690688"/>
            <a:ext cx="4580573" cy="401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910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3C65D-1AE7-4956-90A9-71CFA4E90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Simpson’s Paradox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F5EE0-768E-D3CD-4855-75E5F91C6FFA}"/>
              </a:ext>
            </a:extLst>
          </p:cNvPr>
          <p:cNvSpPr txBox="1"/>
          <p:nvPr/>
        </p:nvSpPr>
        <p:spPr>
          <a:xfrm>
            <a:off x="360680" y="5164159"/>
            <a:ext cx="29371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Figure by </a:t>
            </a:r>
            <a:r>
              <a:rPr lang="en-US" dirty="0" err="1">
                <a:latin typeface="Avenir Next LT Pro" panose="020B0504020202020204" pitchFamily="34" charset="0"/>
              </a:rPr>
              <a:t>Pace~svwiki</a:t>
            </a:r>
            <a:r>
              <a:rPr lang="en-US" dirty="0">
                <a:latin typeface="Avenir Next LT Pro" panose="020B0504020202020204" pitchFamily="34" charset="0"/>
              </a:rPr>
              <a:t> - Own work, CC BY-SA 4.0, https://commons.wikimedia.org/w/index.php?curid=62007681</a:t>
            </a:r>
          </a:p>
        </p:txBody>
      </p:sp>
      <p:pic>
        <p:nvPicPr>
          <p:cNvPr id="6" name="Picture 5" descr="A graph with black dots&#10;&#10;Description automatically generated">
            <a:extLst>
              <a:ext uri="{FF2B5EF4-FFF2-40B4-BE49-F238E27FC236}">
                <a16:creationId xmlns:a16="http://schemas.microsoft.com/office/drawing/2014/main" id="{9DB1FD67-3A2F-7BFB-3F73-E43941A25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832" y="1620405"/>
            <a:ext cx="6667500" cy="4762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40EFDF-D20A-42D3-92F2-42881F371E9B}"/>
              </a:ext>
            </a:extLst>
          </p:cNvPr>
          <p:cNvSpPr txBox="1"/>
          <p:nvPr/>
        </p:nvSpPr>
        <p:spPr>
          <a:xfrm>
            <a:off x="457200" y="2005471"/>
            <a:ext cx="33181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When a trend appears in a dataset comprised of several groups, but then disappears or reverses when the grouping structure is accounted for (slightly paraphrased from Wikipedia).</a:t>
            </a:r>
          </a:p>
        </p:txBody>
      </p:sp>
    </p:spTree>
    <p:extLst>
      <p:ext uri="{BB962C8B-B14F-4D97-AF65-F5344CB8AC3E}">
        <p14:creationId xmlns:p14="http://schemas.microsoft.com/office/powerpoint/2010/main" val="4248117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3C65D-1AE7-4956-90A9-71CFA4E90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Assumptions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7E1E0F-5B09-426B-989E-90F3F11455D0}"/>
              </a:ext>
            </a:extLst>
          </p:cNvPr>
          <p:cNvSpPr txBox="1">
            <a:spLocks/>
          </p:cNvSpPr>
          <p:nvPr/>
        </p:nvSpPr>
        <p:spPr>
          <a:xfrm>
            <a:off x="934798" y="1616825"/>
            <a:ext cx="10419002" cy="300484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>
              <a:spcBef>
                <a:spcPts val="0"/>
              </a:spcBef>
            </a:pPr>
            <a:r>
              <a:rPr lang="en-US" sz="1800" b="0" dirty="0">
                <a:latin typeface="Avenir Next LT Pro" panose="020B0504020202020204" pitchFamily="34" charset="0"/>
              </a:rPr>
              <a:t>Linear mixed-effects models are linear models. So, just like simple linear regression, we are trying to fit a line (straight or curvy) through a cloud of points…and thus the same set of assumptions apply: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dirty="0">
                <a:latin typeface="Avenir Next LT Pro" panose="020B0504020202020204" pitchFamily="34" charset="0"/>
              </a:rPr>
              <a:t>The relationship between response and predictor is linear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dirty="0">
                <a:latin typeface="Avenir Next LT Pro" panose="020B0504020202020204" pitchFamily="34" charset="0"/>
              </a:rPr>
              <a:t>Residuals are independent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dirty="0">
                <a:latin typeface="Avenir Next LT Pro" panose="020B0504020202020204" pitchFamily="34" charset="0"/>
              </a:rPr>
              <a:t>Residuals are normally distributed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dirty="0">
                <a:latin typeface="Avenir Next LT Pro" panose="020B0504020202020204" pitchFamily="34" charset="0"/>
              </a:rPr>
              <a:t>Residuals are homoscedastic (i.e., the variance in Y does not increase or decrease as X increases or decreases)</a:t>
            </a:r>
          </a:p>
          <a:p>
            <a:pPr algn="l">
              <a:spcBef>
                <a:spcPts val="0"/>
              </a:spcBef>
            </a:pPr>
            <a:endParaRPr lang="en-US" sz="1800" b="0" dirty="0">
              <a:latin typeface="Avenir Next LT Pro Light" panose="020B03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A9B948-2067-4B4F-8C62-0E6CB4F00BDC}"/>
              </a:ext>
            </a:extLst>
          </p:cNvPr>
          <p:cNvSpPr txBox="1">
            <a:spLocks/>
          </p:cNvSpPr>
          <p:nvPr/>
        </p:nvSpPr>
        <p:spPr>
          <a:xfrm>
            <a:off x="1366597" y="4968492"/>
            <a:ext cx="10419002" cy="131431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>
              <a:spcBef>
                <a:spcPts val="0"/>
              </a:spcBef>
            </a:pPr>
            <a:r>
              <a:rPr lang="en-US" sz="1800" b="0" dirty="0">
                <a:latin typeface="Avenir Next LT Pro Light" panose="020B0304020202020204" pitchFamily="34" charset="0"/>
              </a:rPr>
              <a:t>We also make the assumptions that our random effects are normally distributed. </a:t>
            </a:r>
          </a:p>
        </p:txBody>
      </p:sp>
    </p:spTree>
    <p:extLst>
      <p:ext uri="{BB962C8B-B14F-4D97-AF65-F5344CB8AC3E}">
        <p14:creationId xmlns:p14="http://schemas.microsoft.com/office/powerpoint/2010/main" val="1626062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3C65D-1AE7-4956-90A9-71CFA4E90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Assumptions on random effects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13B52-37B6-473A-BE47-0A690DF9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338" y="2134813"/>
            <a:ext cx="8508941" cy="3532592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B91AEB4-1F8F-4E54-9D16-F5961857F3D2}"/>
              </a:ext>
            </a:extLst>
          </p:cNvPr>
          <p:cNvSpPr/>
          <p:nvPr/>
        </p:nvSpPr>
        <p:spPr>
          <a:xfrm rot="15210234">
            <a:off x="2572637" y="3966950"/>
            <a:ext cx="1488786" cy="1061450"/>
          </a:xfrm>
          <a:custGeom>
            <a:avLst/>
            <a:gdLst>
              <a:gd name="connsiteX0" fmla="*/ 0 w 2164556"/>
              <a:gd name="connsiteY0" fmla="*/ 1083587 h 1083587"/>
              <a:gd name="connsiteX1" fmla="*/ 452438 w 2164556"/>
              <a:gd name="connsiteY1" fmla="*/ 926425 h 1083587"/>
              <a:gd name="connsiteX2" fmla="*/ 726281 w 2164556"/>
              <a:gd name="connsiteY2" fmla="*/ 419218 h 1083587"/>
              <a:gd name="connsiteX3" fmla="*/ 1012031 w 2164556"/>
              <a:gd name="connsiteY3" fmla="*/ 118 h 1083587"/>
              <a:gd name="connsiteX4" fmla="*/ 1359694 w 2164556"/>
              <a:gd name="connsiteY4" fmla="*/ 381118 h 1083587"/>
              <a:gd name="connsiteX5" fmla="*/ 1712119 w 2164556"/>
              <a:gd name="connsiteY5" fmla="*/ 826412 h 1083587"/>
              <a:gd name="connsiteX6" fmla="*/ 2164556 w 2164556"/>
              <a:gd name="connsiteY6" fmla="*/ 909756 h 1083587"/>
              <a:gd name="connsiteX0" fmla="*/ 0 w 2164556"/>
              <a:gd name="connsiteY0" fmla="*/ 1083618 h 1083618"/>
              <a:gd name="connsiteX1" fmla="*/ 452438 w 2164556"/>
              <a:gd name="connsiteY1" fmla="*/ 926456 h 1083618"/>
              <a:gd name="connsiteX2" fmla="*/ 728662 w 2164556"/>
              <a:gd name="connsiteY2" fmla="*/ 424012 h 1083618"/>
              <a:gd name="connsiteX3" fmla="*/ 1012031 w 2164556"/>
              <a:gd name="connsiteY3" fmla="*/ 149 h 1083618"/>
              <a:gd name="connsiteX4" fmla="*/ 1359694 w 2164556"/>
              <a:gd name="connsiteY4" fmla="*/ 381149 h 1083618"/>
              <a:gd name="connsiteX5" fmla="*/ 1712119 w 2164556"/>
              <a:gd name="connsiteY5" fmla="*/ 826443 h 1083618"/>
              <a:gd name="connsiteX6" fmla="*/ 2164556 w 2164556"/>
              <a:gd name="connsiteY6" fmla="*/ 909787 h 1083618"/>
              <a:gd name="connsiteX0" fmla="*/ 0 w 2164556"/>
              <a:gd name="connsiteY0" fmla="*/ 1083618 h 1083618"/>
              <a:gd name="connsiteX1" fmla="*/ 452438 w 2164556"/>
              <a:gd name="connsiteY1" fmla="*/ 926456 h 1083618"/>
              <a:gd name="connsiteX2" fmla="*/ 728662 w 2164556"/>
              <a:gd name="connsiteY2" fmla="*/ 424012 h 1083618"/>
              <a:gd name="connsiteX3" fmla="*/ 1012031 w 2164556"/>
              <a:gd name="connsiteY3" fmla="*/ 149 h 1083618"/>
              <a:gd name="connsiteX4" fmla="*/ 1359694 w 2164556"/>
              <a:gd name="connsiteY4" fmla="*/ 381149 h 1083618"/>
              <a:gd name="connsiteX5" fmla="*/ 1712119 w 2164556"/>
              <a:gd name="connsiteY5" fmla="*/ 826443 h 1083618"/>
              <a:gd name="connsiteX6" fmla="*/ 2164556 w 2164556"/>
              <a:gd name="connsiteY6" fmla="*/ 909787 h 1083618"/>
              <a:gd name="connsiteX0" fmla="*/ 0 w 2164556"/>
              <a:gd name="connsiteY0" fmla="*/ 1083602 h 1083602"/>
              <a:gd name="connsiteX1" fmla="*/ 452438 w 2164556"/>
              <a:gd name="connsiteY1" fmla="*/ 926440 h 1083602"/>
              <a:gd name="connsiteX2" fmla="*/ 728662 w 2164556"/>
              <a:gd name="connsiteY2" fmla="*/ 423996 h 1083602"/>
              <a:gd name="connsiteX3" fmla="*/ 1012031 w 2164556"/>
              <a:gd name="connsiteY3" fmla="*/ 133 h 1083602"/>
              <a:gd name="connsiteX4" fmla="*/ 1352551 w 2164556"/>
              <a:gd name="connsiteY4" fmla="*/ 383514 h 1083602"/>
              <a:gd name="connsiteX5" fmla="*/ 1712119 w 2164556"/>
              <a:gd name="connsiteY5" fmla="*/ 826427 h 1083602"/>
              <a:gd name="connsiteX6" fmla="*/ 2164556 w 2164556"/>
              <a:gd name="connsiteY6" fmla="*/ 909771 h 1083602"/>
              <a:gd name="connsiteX0" fmla="*/ 0 w 2164556"/>
              <a:gd name="connsiteY0" fmla="*/ 1083610 h 1083610"/>
              <a:gd name="connsiteX1" fmla="*/ 452438 w 2164556"/>
              <a:gd name="connsiteY1" fmla="*/ 926448 h 1083610"/>
              <a:gd name="connsiteX2" fmla="*/ 728662 w 2164556"/>
              <a:gd name="connsiteY2" fmla="*/ 424004 h 1083610"/>
              <a:gd name="connsiteX3" fmla="*/ 1012031 w 2164556"/>
              <a:gd name="connsiteY3" fmla="*/ 141 h 1083610"/>
              <a:gd name="connsiteX4" fmla="*/ 1352551 w 2164556"/>
              <a:gd name="connsiteY4" fmla="*/ 383522 h 1083610"/>
              <a:gd name="connsiteX5" fmla="*/ 1712119 w 2164556"/>
              <a:gd name="connsiteY5" fmla="*/ 826435 h 1083610"/>
              <a:gd name="connsiteX6" fmla="*/ 2164556 w 2164556"/>
              <a:gd name="connsiteY6" fmla="*/ 909779 h 1083610"/>
              <a:gd name="connsiteX0" fmla="*/ 0 w 2164556"/>
              <a:gd name="connsiteY0" fmla="*/ 1083610 h 1083610"/>
              <a:gd name="connsiteX1" fmla="*/ 452438 w 2164556"/>
              <a:gd name="connsiteY1" fmla="*/ 926448 h 1083610"/>
              <a:gd name="connsiteX2" fmla="*/ 728662 w 2164556"/>
              <a:gd name="connsiteY2" fmla="*/ 424004 h 1083610"/>
              <a:gd name="connsiteX3" fmla="*/ 1012031 w 2164556"/>
              <a:gd name="connsiteY3" fmla="*/ 141 h 1083610"/>
              <a:gd name="connsiteX4" fmla="*/ 1352551 w 2164556"/>
              <a:gd name="connsiteY4" fmla="*/ 383522 h 1083610"/>
              <a:gd name="connsiteX5" fmla="*/ 1712119 w 2164556"/>
              <a:gd name="connsiteY5" fmla="*/ 826435 h 1083610"/>
              <a:gd name="connsiteX6" fmla="*/ 2164556 w 2164556"/>
              <a:gd name="connsiteY6" fmla="*/ 909779 h 1083610"/>
              <a:gd name="connsiteX0" fmla="*/ 0 w 2164556"/>
              <a:gd name="connsiteY0" fmla="*/ 1083603 h 1083603"/>
              <a:gd name="connsiteX1" fmla="*/ 452438 w 2164556"/>
              <a:gd name="connsiteY1" fmla="*/ 926441 h 1083603"/>
              <a:gd name="connsiteX2" fmla="*/ 728662 w 2164556"/>
              <a:gd name="connsiteY2" fmla="*/ 423997 h 1083603"/>
              <a:gd name="connsiteX3" fmla="*/ 1012031 w 2164556"/>
              <a:gd name="connsiteY3" fmla="*/ 134 h 1083603"/>
              <a:gd name="connsiteX4" fmla="*/ 1352551 w 2164556"/>
              <a:gd name="connsiteY4" fmla="*/ 383515 h 1083603"/>
              <a:gd name="connsiteX5" fmla="*/ 1712119 w 2164556"/>
              <a:gd name="connsiteY5" fmla="*/ 826428 h 1083603"/>
              <a:gd name="connsiteX6" fmla="*/ 2164556 w 2164556"/>
              <a:gd name="connsiteY6" fmla="*/ 909772 h 1083603"/>
              <a:gd name="connsiteX0" fmla="*/ 0 w 2164556"/>
              <a:gd name="connsiteY0" fmla="*/ 1083612 h 1083612"/>
              <a:gd name="connsiteX1" fmla="*/ 452438 w 2164556"/>
              <a:gd name="connsiteY1" fmla="*/ 926450 h 1083612"/>
              <a:gd name="connsiteX2" fmla="*/ 728662 w 2164556"/>
              <a:gd name="connsiteY2" fmla="*/ 424006 h 1083612"/>
              <a:gd name="connsiteX3" fmla="*/ 1012031 w 2164556"/>
              <a:gd name="connsiteY3" fmla="*/ 143 h 1083612"/>
              <a:gd name="connsiteX4" fmla="*/ 1352551 w 2164556"/>
              <a:gd name="connsiteY4" fmla="*/ 383524 h 1083612"/>
              <a:gd name="connsiteX5" fmla="*/ 1712119 w 2164556"/>
              <a:gd name="connsiteY5" fmla="*/ 826437 h 1083612"/>
              <a:gd name="connsiteX6" fmla="*/ 2164556 w 2164556"/>
              <a:gd name="connsiteY6" fmla="*/ 909781 h 1083612"/>
              <a:gd name="connsiteX0" fmla="*/ 0 w 2164556"/>
              <a:gd name="connsiteY0" fmla="*/ 1083612 h 1083612"/>
              <a:gd name="connsiteX1" fmla="*/ 452438 w 2164556"/>
              <a:gd name="connsiteY1" fmla="*/ 926450 h 1083612"/>
              <a:gd name="connsiteX2" fmla="*/ 728662 w 2164556"/>
              <a:gd name="connsiteY2" fmla="*/ 424006 h 1083612"/>
              <a:gd name="connsiteX3" fmla="*/ 1012031 w 2164556"/>
              <a:gd name="connsiteY3" fmla="*/ 143 h 1083612"/>
              <a:gd name="connsiteX4" fmla="*/ 1364457 w 2164556"/>
              <a:gd name="connsiteY4" fmla="*/ 383524 h 1083612"/>
              <a:gd name="connsiteX5" fmla="*/ 1712119 w 2164556"/>
              <a:gd name="connsiteY5" fmla="*/ 826437 h 1083612"/>
              <a:gd name="connsiteX6" fmla="*/ 2164556 w 2164556"/>
              <a:gd name="connsiteY6" fmla="*/ 909781 h 1083612"/>
              <a:gd name="connsiteX0" fmla="*/ 0 w 2164556"/>
              <a:gd name="connsiteY0" fmla="*/ 1083608 h 1083608"/>
              <a:gd name="connsiteX1" fmla="*/ 452438 w 2164556"/>
              <a:gd name="connsiteY1" fmla="*/ 926446 h 1083608"/>
              <a:gd name="connsiteX2" fmla="*/ 728662 w 2164556"/>
              <a:gd name="connsiteY2" fmla="*/ 424002 h 1083608"/>
              <a:gd name="connsiteX3" fmla="*/ 1012031 w 2164556"/>
              <a:gd name="connsiteY3" fmla="*/ 139 h 1083608"/>
              <a:gd name="connsiteX4" fmla="*/ 1364457 w 2164556"/>
              <a:gd name="connsiteY4" fmla="*/ 383520 h 1083608"/>
              <a:gd name="connsiteX5" fmla="*/ 1712119 w 2164556"/>
              <a:gd name="connsiteY5" fmla="*/ 826433 h 1083608"/>
              <a:gd name="connsiteX6" fmla="*/ 2164556 w 2164556"/>
              <a:gd name="connsiteY6" fmla="*/ 909777 h 1083608"/>
              <a:gd name="connsiteX0" fmla="*/ 0 w 2164556"/>
              <a:gd name="connsiteY0" fmla="*/ 1083607 h 1083607"/>
              <a:gd name="connsiteX1" fmla="*/ 452438 w 2164556"/>
              <a:gd name="connsiteY1" fmla="*/ 926445 h 1083607"/>
              <a:gd name="connsiteX2" fmla="*/ 728662 w 2164556"/>
              <a:gd name="connsiteY2" fmla="*/ 424001 h 1083607"/>
              <a:gd name="connsiteX3" fmla="*/ 1012031 w 2164556"/>
              <a:gd name="connsiteY3" fmla="*/ 138 h 1083607"/>
              <a:gd name="connsiteX4" fmla="*/ 1364457 w 2164556"/>
              <a:gd name="connsiteY4" fmla="*/ 383519 h 1083607"/>
              <a:gd name="connsiteX5" fmla="*/ 1712119 w 2164556"/>
              <a:gd name="connsiteY5" fmla="*/ 826432 h 1083607"/>
              <a:gd name="connsiteX6" fmla="*/ 2164556 w 2164556"/>
              <a:gd name="connsiteY6" fmla="*/ 909776 h 1083607"/>
              <a:gd name="connsiteX0" fmla="*/ 0 w 2164556"/>
              <a:gd name="connsiteY0" fmla="*/ 1083607 h 1083607"/>
              <a:gd name="connsiteX1" fmla="*/ 452438 w 2164556"/>
              <a:gd name="connsiteY1" fmla="*/ 926445 h 1083607"/>
              <a:gd name="connsiteX2" fmla="*/ 728662 w 2164556"/>
              <a:gd name="connsiteY2" fmla="*/ 424001 h 1083607"/>
              <a:gd name="connsiteX3" fmla="*/ 1012031 w 2164556"/>
              <a:gd name="connsiteY3" fmla="*/ 138 h 1083607"/>
              <a:gd name="connsiteX4" fmla="*/ 1364457 w 2164556"/>
              <a:gd name="connsiteY4" fmla="*/ 383519 h 1083607"/>
              <a:gd name="connsiteX5" fmla="*/ 1712119 w 2164556"/>
              <a:gd name="connsiteY5" fmla="*/ 826432 h 1083607"/>
              <a:gd name="connsiteX6" fmla="*/ 2164556 w 2164556"/>
              <a:gd name="connsiteY6" fmla="*/ 922476 h 1083607"/>
              <a:gd name="connsiteX0" fmla="*/ 0 w 2124047"/>
              <a:gd name="connsiteY0" fmla="*/ 1058207 h 1058207"/>
              <a:gd name="connsiteX1" fmla="*/ 411929 w 2124047"/>
              <a:gd name="connsiteY1" fmla="*/ 926445 h 1058207"/>
              <a:gd name="connsiteX2" fmla="*/ 688153 w 2124047"/>
              <a:gd name="connsiteY2" fmla="*/ 424001 h 1058207"/>
              <a:gd name="connsiteX3" fmla="*/ 971522 w 2124047"/>
              <a:gd name="connsiteY3" fmla="*/ 138 h 1058207"/>
              <a:gd name="connsiteX4" fmla="*/ 1323948 w 2124047"/>
              <a:gd name="connsiteY4" fmla="*/ 383519 h 1058207"/>
              <a:gd name="connsiteX5" fmla="*/ 1671610 w 2124047"/>
              <a:gd name="connsiteY5" fmla="*/ 826432 h 1058207"/>
              <a:gd name="connsiteX6" fmla="*/ 2124047 w 2124047"/>
              <a:gd name="connsiteY6" fmla="*/ 922476 h 1058207"/>
              <a:gd name="connsiteX0" fmla="*/ 0 w 2110544"/>
              <a:gd name="connsiteY0" fmla="*/ 1061382 h 1061382"/>
              <a:gd name="connsiteX1" fmla="*/ 398426 w 2110544"/>
              <a:gd name="connsiteY1" fmla="*/ 926445 h 1061382"/>
              <a:gd name="connsiteX2" fmla="*/ 674650 w 2110544"/>
              <a:gd name="connsiteY2" fmla="*/ 424001 h 1061382"/>
              <a:gd name="connsiteX3" fmla="*/ 958019 w 2110544"/>
              <a:gd name="connsiteY3" fmla="*/ 138 h 1061382"/>
              <a:gd name="connsiteX4" fmla="*/ 1310445 w 2110544"/>
              <a:gd name="connsiteY4" fmla="*/ 383519 h 1061382"/>
              <a:gd name="connsiteX5" fmla="*/ 1658107 w 2110544"/>
              <a:gd name="connsiteY5" fmla="*/ 826432 h 1061382"/>
              <a:gd name="connsiteX6" fmla="*/ 2110544 w 2110544"/>
              <a:gd name="connsiteY6" fmla="*/ 922476 h 1061382"/>
              <a:gd name="connsiteX0" fmla="*/ 0 w 2110544"/>
              <a:gd name="connsiteY0" fmla="*/ 1061376 h 1061376"/>
              <a:gd name="connsiteX1" fmla="*/ 398426 w 2110544"/>
              <a:gd name="connsiteY1" fmla="*/ 926439 h 1061376"/>
              <a:gd name="connsiteX2" fmla="*/ 674650 w 2110544"/>
              <a:gd name="connsiteY2" fmla="*/ 423995 h 1061376"/>
              <a:gd name="connsiteX3" fmla="*/ 958019 w 2110544"/>
              <a:gd name="connsiteY3" fmla="*/ 132 h 1061376"/>
              <a:gd name="connsiteX4" fmla="*/ 1310445 w 2110544"/>
              <a:gd name="connsiteY4" fmla="*/ 383513 h 1061376"/>
              <a:gd name="connsiteX5" fmla="*/ 1658107 w 2110544"/>
              <a:gd name="connsiteY5" fmla="*/ 813726 h 1061376"/>
              <a:gd name="connsiteX6" fmla="*/ 2110544 w 2110544"/>
              <a:gd name="connsiteY6" fmla="*/ 922470 h 1061376"/>
              <a:gd name="connsiteX0" fmla="*/ 0 w 2110544"/>
              <a:gd name="connsiteY0" fmla="*/ 1061450 h 1061450"/>
              <a:gd name="connsiteX1" fmla="*/ 398426 w 2110544"/>
              <a:gd name="connsiteY1" fmla="*/ 926513 h 1061450"/>
              <a:gd name="connsiteX2" fmla="*/ 674650 w 2110544"/>
              <a:gd name="connsiteY2" fmla="*/ 424069 h 1061450"/>
              <a:gd name="connsiteX3" fmla="*/ 958019 w 2110544"/>
              <a:gd name="connsiteY3" fmla="*/ 206 h 1061450"/>
              <a:gd name="connsiteX4" fmla="*/ 1314946 w 2110544"/>
              <a:gd name="connsiteY4" fmla="*/ 374062 h 1061450"/>
              <a:gd name="connsiteX5" fmla="*/ 1658107 w 2110544"/>
              <a:gd name="connsiteY5" fmla="*/ 813800 h 1061450"/>
              <a:gd name="connsiteX6" fmla="*/ 2110544 w 2110544"/>
              <a:gd name="connsiteY6" fmla="*/ 922544 h 1061450"/>
              <a:gd name="connsiteX0" fmla="*/ 0 w 2110544"/>
              <a:gd name="connsiteY0" fmla="*/ 1061450 h 1061450"/>
              <a:gd name="connsiteX1" fmla="*/ 398426 w 2110544"/>
              <a:gd name="connsiteY1" fmla="*/ 926513 h 1061450"/>
              <a:gd name="connsiteX2" fmla="*/ 674650 w 2110544"/>
              <a:gd name="connsiteY2" fmla="*/ 424069 h 1061450"/>
              <a:gd name="connsiteX3" fmla="*/ 958019 w 2110544"/>
              <a:gd name="connsiteY3" fmla="*/ 206 h 1061450"/>
              <a:gd name="connsiteX4" fmla="*/ 1314946 w 2110544"/>
              <a:gd name="connsiteY4" fmla="*/ 374062 h 1061450"/>
              <a:gd name="connsiteX5" fmla="*/ 1658107 w 2110544"/>
              <a:gd name="connsiteY5" fmla="*/ 813800 h 1061450"/>
              <a:gd name="connsiteX6" fmla="*/ 2110544 w 2110544"/>
              <a:gd name="connsiteY6" fmla="*/ 922544 h 106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0544" h="1061450">
                <a:moveTo>
                  <a:pt x="0" y="1061450"/>
                </a:moveTo>
                <a:cubicBezTo>
                  <a:pt x="165695" y="1038233"/>
                  <a:pt x="285984" y="1032743"/>
                  <a:pt x="398426" y="926513"/>
                </a:cubicBezTo>
                <a:cubicBezTo>
                  <a:pt x="510868" y="820283"/>
                  <a:pt x="595672" y="587978"/>
                  <a:pt x="674650" y="424069"/>
                </a:cubicBezTo>
                <a:cubicBezTo>
                  <a:pt x="753628" y="260160"/>
                  <a:pt x="851303" y="8541"/>
                  <a:pt x="958019" y="206"/>
                </a:cubicBezTo>
                <a:cubicBezTo>
                  <a:pt x="1064735" y="-8129"/>
                  <a:pt x="1211768" y="238463"/>
                  <a:pt x="1314946" y="374062"/>
                </a:cubicBezTo>
                <a:cubicBezTo>
                  <a:pt x="1418124" y="509661"/>
                  <a:pt x="1523963" y="725694"/>
                  <a:pt x="1658107" y="813800"/>
                </a:cubicBezTo>
                <a:cubicBezTo>
                  <a:pt x="1792251" y="901906"/>
                  <a:pt x="1951397" y="924925"/>
                  <a:pt x="2110544" y="922544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342618-5684-4DA4-9593-41AE09F2C4D7}"/>
              </a:ext>
            </a:extLst>
          </p:cNvPr>
          <p:cNvSpPr/>
          <p:nvPr/>
        </p:nvSpPr>
        <p:spPr>
          <a:xfrm rot="15210234">
            <a:off x="6594673" y="3966951"/>
            <a:ext cx="1488786" cy="1061450"/>
          </a:xfrm>
          <a:custGeom>
            <a:avLst/>
            <a:gdLst>
              <a:gd name="connsiteX0" fmla="*/ 0 w 2164556"/>
              <a:gd name="connsiteY0" fmla="*/ 1083587 h 1083587"/>
              <a:gd name="connsiteX1" fmla="*/ 452438 w 2164556"/>
              <a:gd name="connsiteY1" fmla="*/ 926425 h 1083587"/>
              <a:gd name="connsiteX2" fmla="*/ 726281 w 2164556"/>
              <a:gd name="connsiteY2" fmla="*/ 419218 h 1083587"/>
              <a:gd name="connsiteX3" fmla="*/ 1012031 w 2164556"/>
              <a:gd name="connsiteY3" fmla="*/ 118 h 1083587"/>
              <a:gd name="connsiteX4" fmla="*/ 1359694 w 2164556"/>
              <a:gd name="connsiteY4" fmla="*/ 381118 h 1083587"/>
              <a:gd name="connsiteX5" fmla="*/ 1712119 w 2164556"/>
              <a:gd name="connsiteY5" fmla="*/ 826412 h 1083587"/>
              <a:gd name="connsiteX6" fmla="*/ 2164556 w 2164556"/>
              <a:gd name="connsiteY6" fmla="*/ 909756 h 1083587"/>
              <a:gd name="connsiteX0" fmla="*/ 0 w 2164556"/>
              <a:gd name="connsiteY0" fmla="*/ 1083618 h 1083618"/>
              <a:gd name="connsiteX1" fmla="*/ 452438 w 2164556"/>
              <a:gd name="connsiteY1" fmla="*/ 926456 h 1083618"/>
              <a:gd name="connsiteX2" fmla="*/ 728662 w 2164556"/>
              <a:gd name="connsiteY2" fmla="*/ 424012 h 1083618"/>
              <a:gd name="connsiteX3" fmla="*/ 1012031 w 2164556"/>
              <a:gd name="connsiteY3" fmla="*/ 149 h 1083618"/>
              <a:gd name="connsiteX4" fmla="*/ 1359694 w 2164556"/>
              <a:gd name="connsiteY4" fmla="*/ 381149 h 1083618"/>
              <a:gd name="connsiteX5" fmla="*/ 1712119 w 2164556"/>
              <a:gd name="connsiteY5" fmla="*/ 826443 h 1083618"/>
              <a:gd name="connsiteX6" fmla="*/ 2164556 w 2164556"/>
              <a:gd name="connsiteY6" fmla="*/ 909787 h 1083618"/>
              <a:gd name="connsiteX0" fmla="*/ 0 w 2164556"/>
              <a:gd name="connsiteY0" fmla="*/ 1083618 h 1083618"/>
              <a:gd name="connsiteX1" fmla="*/ 452438 w 2164556"/>
              <a:gd name="connsiteY1" fmla="*/ 926456 h 1083618"/>
              <a:gd name="connsiteX2" fmla="*/ 728662 w 2164556"/>
              <a:gd name="connsiteY2" fmla="*/ 424012 h 1083618"/>
              <a:gd name="connsiteX3" fmla="*/ 1012031 w 2164556"/>
              <a:gd name="connsiteY3" fmla="*/ 149 h 1083618"/>
              <a:gd name="connsiteX4" fmla="*/ 1359694 w 2164556"/>
              <a:gd name="connsiteY4" fmla="*/ 381149 h 1083618"/>
              <a:gd name="connsiteX5" fmla="*/ 1712119 w 2164556"/>
              <a:gd name="connsiteY5" fmla="*/ 826443 h 1083618"/>
              <a:gd name="connsiteX6" fmla="*/ 2164556 w 2164556"/>
              <a:gd name="connsiteY6" fmla="*/ 909787 h 1083618"/>
              <a:gd name="connsiteX0" fmla="*/ 0 w 2164556"/>
              <a:gd name="connsiteY0" fmla="*/ 1083602 h 1083602"/>
              <a:gd name="connsiteX1" fmla="*/ 452438 w 2164556"/>
              <a:gd name="connsiteY1" fmla="*/ 926440 h 1083602"/>
              <a:gd name="connsiteX2" fmla="*/ 728662 w 2164556"/>
              <a:gd name="connsiteY2" fmla="*/ 423996 h 1083602"/>
              <a:gd name="connsiteX3" fmla="*/ 1012031 w 2164556"/>
              <a:gd name="connsiteY3" fmla="*/ 133 h 1083602"/>
              <a:gd name="connsiteX4" fmla="*/ 1352551 w 2164556"/>
              <a:gd name="connsiteY4" fmla="*/ 383514 h 1083602"/>
              <a:gd name="connsiteX5" fmla="*/ 1712119 w 2164556"/>
              <a:gd name="connsiteY5" fmla="*/ 826427 h 1083602"/>
              <a:gd name="connsiteX6" fmla="*/ 2164556 w 2164556"/>
              <a:gd name="connsiteY6" fmla="*/ 909771 h 1083602"/>
              <a:gd name="connsiteX0" fmla="*/ 0 w 2164556"/>
              <a:gd name="connsiteY0" fmla="*/ 1083610 h 1083610"/>
              <a:gd name="connsiteX1" fmla="*/ 452438 w 2164556"/>
              <a:gd name="connsiteY1" fmla="*/ 926448 h 1083610"/>
              <a:gd name="connsiteX2" fmla="*/ 728662 w 2164556"/>
              <a:gd name="connsiteY2" fmla="*/ 424004 h 1083610"/>
              <a:gd name="connsiteX3" fmla="*/ 1012031 w 2164556"/>
              <a:gd name="connsiteY3" fmla="*/ 141 h 1083610"/>
              <a:gd name="connsiteX4" fmla="*/ 1352551 w 2164556"/>
              <a:gd name="connsiteY4" fmla="*/ 383522 h 1083610"/>
              <a:gd name="connsiteX5" fmla="*/ 1712119 w 2164556"/>
              <a:gd name="connsiteY5" fmla="*/ 826435 h 1083610"/>
              <a:gd name="connsiteX6" fmla="*/ 2164556 w 2164556"/>
              <a:gd name="connsiteY6" fmla="*/ 909779 h 1083610"/>
              <a:gd name="connsiteX0" fmla="*/ 0 w 2164556"/>
              <a:gd name="connsiteY0" fmla="*/ 1083610 h 1083610"/>
              <a:gd name="connsiteX1" fmla="*/ 452438 w 2164556"/>
              <a:gd name="connsiteY1" fmla="*/ 926448 h 1083610"/>
              <a:gd name="connsiteX2" fmla="*/ 728662 w 2164556"/>
              <a:gd name="connsiteY2" fmla="*/ 424004 h 1083610"/>
              <a:gd name="connsiteX3" fmla="*/ 1012031 w 2164556"/>
              <a:gd name="connsiteY3" fmla="*/ 141 h 1083610"/>
              <a:gd name="connsiteX4" fmla="*/ 1352551 w 2164556"/>
              <a:gd name="connsiteY4" fmla="*/ 383522 h 1083610"/>
              <a:gd name="connsiteX5" fmla="*/ 1712119 w 2164556"/>
              <a:gd name="connsiteY5" fmla="*/ 826435 h 1083610"/>
              <a:gd name="connsiteX6" fmla="*/ 2164556 w 2164556"/>
              <a:gd name="connsiteY6" fmla="*/ 909779 h 1083610"/>
              <a:gd name="connsiteX0" fmla="*/ 0 w 2164556"/>
              <a:gd name="connsiteY0" fmla="*/ 1083603 h 1083603"/>
              <a:gd name="connsiteX1" fmla="*/ 452438 w 2164556"/>
              <a:gd name="connsiteY1" fmla="*/ 926441 h 1083603"/>
              <a:gd name="connsiteX2" fmla="*/ 728662 w 2164556"/>
              <a:gd name="connsiteY2" fmla="*/ 423997 h 1083603"/>
              <a:gd name="connsiteX3" fmla="*/ 1012031 w 2164556"/>
              <a:gd name="connsiteY3" fmla="*/ 134 h 1083603"/>
              <a:gd name="connsiteX4" fmla="*/ 1352551 w 2164556"/>
              <a:gd name="connsiteY4" fmla="*/ 383515 h 1083603"/>
              <a:gd name="connsiteX5" fmla="*/ 1712119 w 2164556"/>
              <a:gd name="connsiteY5" fmla="*/ 826428 h 1083603"/>
              <a:gd name="connsiteX6" fmla="*/ 2164556 w 2164556"/>
              <a:gd name="connsiteY6" fmla="*/ 909772 h 1083603"/>
              <a:gd name="connsiteX0" fmla="*/ 0 w 2164556"/>
              <a:gd name="connsiteY0" fmla="*/ 1083612 h 1083612"/>
              <a:gd name="connsiteX1" fmla="*/ 452438 w 2164556"/>
              <a:gd name="connsiteY1" fmla="*/ 926450 h 1083612"/>
              <a:gd name="connsiteX2" fmla="*/ 728662 w 2164556"/>
              <a:gd name="connsiteY2" fmla="*/ 424006 h 1083612"/>
              <a:gd name="connsiteX3" fmla="*/ 1012031 w 2164556"/>
              <a:gd name="connsiteY3" fmla="*/ 143 h 1083612"/>
              <a:gd name="connsiteX4" fmla="*/ 1352551 w 2164556"/>
              <a:gd name="connsiteY4" fmla="*/ 383524 h 1083612"/>
              <a:gd name="connsiteX5" fmla="*/ 1712119 w 2164556"/>
              <a:gd name="connsiteY5" fmla="*/ 826437 h 1083612"/>
              <a:gd name="connsiteX6" fmla="*/ 2164556 w 2164556"/>
              <a:gd name="connsiteY6" fmla="*/ 909781 h 1083612"/>
              <a:gd name="connsiteX0" fmla="*/ 0 w 2164556"/>
              <a:gd name="connsiteY0" fmla="*/ 1083612 h 1083612"/>
              <a:gd name="connsiteX1" fmla="*/ 452438 w 2164556"/>
              <a:gd name="connsiteY1" fmla="*/ 926450 h 1083612"/>
              <a:gd name="connsiteX2" fmla="*/ 728662 w 2164556"/>
              <a:gd name="connsiteY2" fmla="*/ 424006 h 1083612"/>
              <a:gd name="connsiteX3" fmla="*/ 1012031 w 2164556"/>
              <a:gd name="connsiteY3" fmla="*/ 143 h 1083612"/>
              <a:gd name="connsiteX4" fmla="*/ 1364457 w 2164556"/>
              <a:gd name="connsiteY4" fmla="*/ 383524 h 1083612"/>
              <a:gd name="connsiteX5" fmla="*/ 1712119 w 2164556"/>
              <a:gd name="connsiteY5" fmla="*/ 826437 h 1083612"/>
              <a:gd name="connsiteX6" fmla="*/ 2164556 w 2164556"/>
              <a:gd name="connsiteY6" fmla="*/ 909781 h 1083612"/>
              <a:gd name="connsiteX0" fmla="*/ 0 w 2164556"/>
              <a:gd name="connsiteY0" fmla="*/ 1083608 h 1083608"/>
              <a:gd name="connsiteX1" fmla="*/ 452438 w 2164556"/>
              <a:gd name="connsiteY1" fmla="*/ 926446 h 1083608"/>
              <a:gd name="connsiteX2" fmla="*/ 728662 w 2164556"/>
              <a:gd name="connsiteY2" fmla="*/ 424002 h 1083608"/>
              <a:gd name="connsiteX3" fmla="*/ 1012031 w 2164556"/>
              <a:gd name="connsiteY3" fmla="*/ 139 h 1083608"/>
              <a:gd name="connsiteX4" fmla="*/ 1364457 w 2164556"/>
              <a:gd name="connsiteY4" fmla="*/ 383520 h 1083608"/>
              <a:gd name="connsiteX5" fmla="*/ 1712119 w 2164556"/>
              <a:gd name="connsiteY5" fmla="*/ 826433 h 1083608"/>
              <a:gd name="connsiteX6" fmla="*/ 2164556 w 2164556"/>
              <a:gd name="connsiteY6" fmla="*/ 909777 h 1083608"/>
              <a:gd name="connsiteX0" fmla="*/ 0 w 2164556"/>
              <a:gd name="connsiteY0" fmla="*/ 1083607 h 1083607"/>
              <a:gd name="connsiteX1" fmla="*/ 452438 w 2164556"/>
              <a:gd name="connsiteY1" fmla="*/ 926445 h 1083607"/>
              <a:gd name="connsiteX2" fmla="*/ 728662 w 2164556"/>
              <a:gd name="connsiteY2" fmla="*/ 424001 h 1083607"/>
              <a:gd name="connsiteX3" fmla="*/ 1012031 w 2164556"/>
              <a:gd name="connsiteY3" fmla="*/ 138 h 1083607"/>
              <a:gd name="connsiteX4" fmla="*/ 1364457 w 2164556"/>
              <a:gd name="connsiteY4" fmla="*/ 383519 h 1083607"/>
              <a:gd name="connsiteX5" fmla="*/ 1712119 w 2164556"/>
              <a:gd name="connsiteY5" fmla="*/ 826432 h 1083607"/>
              <a:gd name="connsiteX6" fmla="*/ 2164556 w 2164556"/>
              <a:gd name="connsiteY6" fmla="*/ 909776 h 1083607"/>
              <a:gd name="connsiteX0" fmla="*/ 0 w 2164556"/>
              <a:gd name="connsiteY0" fmla="*/ 1083607 h 1083607"/>
              <a:gd name="connsiteX1" fmla="*/ 452438 w 2164556"/>
              <a:gd name="connsiteY1" fmla="*/ 926445 h 1083607"/>
              <a:gd name="connsiteX2" fmla="*/ 728662 w 2164556"/>
              <a:gd name="connsiteY2" fmla="*/ 424001 h 1083607"/>
              <a:gd name="connsiteX3" fmla="*/ 1012031 w 2164556"/>
              <a:gd name="connsiteY3" fmla="*/ 138 h 1083607"/>
              <a:gd name="connsiteX4" fmla="*/ 1364457 w 2164556"/>
              <a:gd name="connsiteY4" fmla="*/ 383519 h 1083607"/>
              <a:gd name="connsiteX5" fmla="*/ 1712119 w 2164556"/>
              <a:gd name="connsiteY5" fmla="*/ 826432 h 1083607"/>
              <a:gd name="connsiteX6" fmla="*/ 2164556 w 2164556"/>
              <a:gd name="connsiteY6" fmla="*/ 922476 h 1083607"/>
              <a:gd name="connsiteX0" fmla="*/ 0 w 2124047"/>
              <a:gd name="connsiteY0" fmla="*/ 1058207 h 1058207"/>
              <a:gd name="connsiteX1" fmla="*/ 411929 w 2124047"/>
              <a:gd name="connsiteY1" fmla="*/ 926445 h 1058207"/>
              <a:gd name="connsiteX2" fmla="*/ 688153 w 2124047"/>
              <a:gd name="connsiteY2" fmla="*/ 424001 h 1058207"/>
              <a:gd name="connsiteX3" fmla="*/ 971522 w 2124047"/>
              <a:gd name="connsiteY3" fmla="*/ 138 h 1058207"/>
              <a:gd name="connsiteX4" fmla="*/ 1323948 w 2124047"/>
              <a:gd name="connsiteY4" fmla="*/ 383519 h 1058207"/>
              <a:gd name="connsiteX5" fmla="*/ 1671610 w 2124047"/>
              <a:gd name="connsiteY5" fmla="*/ 826432 h 1058207"/>
              <a:gd name="connsiteX6" fmla="*/ 2124047 w 2124047"/>
              <a:gd name="connsiteY6" fmla="*/ 922476 h 1058207"/>
              <a:gd name="connsiteX0" fmla="*/ 0 w 2110544"/>
              <a:gd name="connsiteY0" fmla="*/ 1061382 h 1061382"/>
              <a:gd name="connsiteX1" fmla="*/ 398426 w 2110544"/>
              <a:gd name="connsiteY1" fmla="*/ 926445 h 1061382"/>
              <a:gd name="connsiteX2" fmla="*/ 674650 w 2110544"/>
              <a:gd name="connsiteY2" fmla="*/ 424001 h 1061382"/>
              <a:gd name="connsiteX3" fmla="*/ 958019 w 2110544"/>
              <a:gd name="connsiteY3" fmla="*/ 138 h 1061382"/>
              <a:gd name="connsiteX4" fmla="*/ 1310445 w 2110544"/>
              <a:gd name="connsiteY4" fmla="*/ 383519 h 1061382"/>
              <a:gd name="connsiteX5" fmla="*/ 1658107 w 2110544"/>
              <a:gd name="connsiteY5" fmla="*/ 826432 h 1061382"/>
              <a:gd name="connsiteX6" fmla="*/ 2110544 w 2110544"/>
              <a:gd name="connsiteY6" fmla="*/ 922476 h 1061382"/>
              <a:gd name="connsiteX0" fmla="*/ 0 w 2110544"/>
              <a:gd name="connsiteY0" fmla="*/ 1061376 h 1061376"/>
              <a:gd name="connsiteX1" fmla="*/ 398426 w 2110544"/>
              <a:gd name="connsiteY1" fmla="*/ 926439 h 1061376"/>
              <a:gd name="connsiteX2" fmla="*/ 674650 w 2110544"/>
              <a:gd name="connsiteY2" fmla="*/ 423995 h 1061376"/>
              <a:gd name="connsiteX3" fmla="*/ 958019 w 2110544"/>
              <a:gd name="connsiteY3" fmla="*/ 132 h 1061376"/>
              <a:gd name="connsiteX4" fmla="*/ 1310445 w 2110544"/>
              <a:gd name="connsiteY4" fmla="*/ 383513 h 1061376"/>
              <a:gd name="connsiteX5" fmla="*/ 1658107 w 2110544"/>
              <a:gd name="connsiteY5" fmla="*/ 813726 h 1061376"/>
              <a:gd name="connsiteX6" fmla="*/ 2110544 w 2110544"/>
              <a:gd name="connsiteY6" fmla="*/ 922470 h 1061376"/>
              <a:gd name="connsiteX0" fmla="*/ 0 w 2110544"/>
              <a:gd name="connsiteY0" fmla="*/ 1061450 h 1061450"/>
              <a:gd name="connsiteX1" fmla="*/ 398426 w 2110544"/>
              <a:gd name="connsiteY1" fmla="*/ 926513 h 1061450"/>
              <a:gd name="connsiteX2" fmla="*/ 674650 w 2110544"/>
              <a:gd name="connsiteY2" fmla="*/ 424069 h 1061450"/>
              <a:gd name="connsiteX3" fmla="*/ 958019 w 2110544"/>
              <a:gd name="connsiteY3" fmla="*/ 206 h 1061450"/>
              <a:gd name="connsiteX4" fmla="*/ 1314946 w 2110544"/>
              <a:gd name="connsiteY4" fmla="*/ 374062 h 1061450"/>
              <a:gd name="connsiteX5" fmla="*/ 1658107 w 2110544"/>
              <a:gd name="connsiteY5" fmla="*/ 813800 h 1061450"/>
              <a:gd name="connsiteX6" fmla="*/ 2110544 w 2110544"/>
              <a:gd name="connsiteY6" fmla="*/ 922544 h 1061450"/>
              <a:gd name="connsiteX0" fmla="*/ 0 w 2110544"/>
              <a:gd name="connsiteY0" fmla="*/ 1061450 h 1061450"/>
              <a:gd name="connsiteX1" fmla="*/ 398426 w 2110544"/>
              <a:gd name="connsiteY1" fmla="*/ 926513 h 1061450"/>
              <a:gd name="connsiteX2" fmla="*/ 674650 w 2110544"/>
              <a:gd name="connsiteY2" fmla="*/ 424069 h 1061450"/>
              <a:gd name="connsiteX3" fmla="*/ 958019 w 2110544"/>
              <a:gd name="connsiteY3" fmla="*/ 206 h 1061450"/>
              <a:gd name="connsiteX4" fmla="*/ 1314946 w 2110544"/>
              <a:gd name="connsiteY4" fmla="*/ 374062 h 1061450"/>
              <a:gd name="connsiteX5" fmla="*/ 1658107 w 2110544"/>
              <a:gd name="connsiteY5" fmla="*/ 813800 h 1061450"/>
              <a:gd name="connsiteX6" fmla="*/ 2110544 w 2110544"/>
              <a:gd name="connsiteY6" fmla="*/ 922544 h 106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0544" h="1061450">
                <a:moveTo>
                  <a:pt x="0" y="1061450"/>
                </a:moveTo>
                <a:cubicBezTo>
                  <a:pt x="165695" y="1038233"/>
                  <a:pt x="285984" y="1032743"/>
                  <a:pt x="398426" y="926513"/>
                </a:cubicBezTo>
                <a:cubicBezTo>
                  <a:pt x="510868" y="820283"/>
                  <a:pt x="595672" y="587978"/>
                  <a:pt x="674650" y="424069"/>
                </a:cubicBezTo>
                <a:cubicBezTo>
                  <a:pt x="753628" y="260160"/>
                  <a:pt x="851303" y="8541"/>
                  <a:pt x="958019" y="206"/>
                </a:cubicBezTo>
                <a:cubicBezTo>
                  <a:pt x="1064735" y="-8129"/>
                  <a:pt x="1211768" y="238463"/>
                  <a:pt x="1314946" y="374062"/>
                </a:cubicBezTo>
                <a:cubicBezTo>
                  <a:pt x="1418124" y="509661"/>
                  <a:pt x="1523963" y="725694"/>
                  <a:pt x="1658107" y="813800"/>
                </a:cubicBezTo>
                <a:cubicBezTo>
                  <a:pt x="1792251" y="901906"/>
                  <a:pt x="1951397" y="924925"/>
                  <a:pt x="2110544" y="922544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256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17FD110F-A33A-4F56-928A-F0BD40523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91" y="74272"/>
            <a:ext cx="8967618" cy="9144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Nested vs. crossed random effects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75930-EBB1-422C-968D-90A030602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87450"/>
            <a:ext cx="9144000" cy="224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853C7E-985E-D26E-9BC0-1BA61CA86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050" y="4234049"/>
            <a:ext cx="5003762" cy="20877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EA6ADF-1B09-2865-77EE-6667ADB7FB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98" b="10564"/>
          <a:stretch/>
        </p:blipFill>
        <p:spPr>
          <a:xfrm>
            <a:off x="6479131" y="4993342"/>
            <a:ext cx="3894491" cy="67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74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C8DF91-7CEE-48FD-B88C-6413BFFB9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03" y="2027732"/>
            <a:ext cx="1235687" cy="1235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F5C5A9-3C87-40EC-BA7A-DB84DD32E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480" y="3162493"/>
            <a:ext cx="2229374" cy="2229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DB5AC5-DFAC-4511-B3D5-D88BC3039F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0" b="21457"/>
          <a:stretch/>
        </p:blipFill>
        <p:spPr>
          <a:xfrm>
            <a:off x="5576042" y="1790033"/>
            <a:ext cx="1187743" cy="8356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E63AD5-A924-4B77-B42C-FE997DACDB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0" b="21457"/>
          <a:stretch/>
        </p:blipFill>
        <p:spPr>
          <a:xfrm>
            <a:off x="5576042" y="3087261"/>
            <a:ext cx="1187743" cy="8356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9C43DF-6FA6-4EF3-A02D-E9C0BA7968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0" b="21457"/>
          <a:stretch/>
        </p:blipFill>
        <p:spPr>
          <a:xfrm>
            <a:off x="5576042" y="4384489"/>
            <a:ext cx="1187743" cy="8356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EBA81E-5D10-4230-9364-8D314D162D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2" t="8189" r="19683" b="29567"/>
          <a:stretch/>
        </p:blipFill>
        <p:spPr>
          <a:xfrm>
            <a:off x="7291000" y="2395357"/>
            <a:ext cx="293498" cy="500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2FD5D-00DC-4A77-806E-31111E092F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2" t="8189" r="19683" b="29567"/>
          <a:stretch/>
        </p:blipFill>
        <p:spPr>
          <a:xfrm>
            <a:off x="7383606" y="1626987"/>
            <a:ext cx="293498" cy="5004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E844A5-B99E-41F0-9938-F4FBB4C26B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2" t="8189" r="19683" b="29567"/>
          <a:stretch/>
        </p:blipFill>
        <p:spPr>
          <a:xfrm>
            <a:off x="7910822" y="2097508"/>
            <a:ext cx="293498" cy="5004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085D1C-D2B5-484A-92E8-0053C3444F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2" t="8189" r="19683" b="29567"/>
          <a:stretch/>
        </p:blipFill>
        <p:spPr>
          <a:xfrm>
            <a:off x="7309858" y="3463499"/>
            <a:ext cx="293498" cy="5004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F8DAC1-A449-4C10-BC25-583A55619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2" t="8189" r="19683" b="29567"/>
          <a:stretch/>
        </p:blipFill>
        <p:spPr>
          <a:xfrm>
            <a:off x="7284267" y="4779935"/>
            <a:ext cx="293498" cy="5004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4AD2F1-B150-466B-9F34-678B5648AE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2" t="8189" r="19683" b="29567"/>
          <a:stretch/>
        </p:blipFill>
        <p:spPr>
          <a:xfrm>
            <a:off x="7617324" y="4404541"/>
            <a:ext cx="293498" cy="5004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7D8BCD-03CA-4F18-93DD-548115B68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68"/>
          <a:stretch/>
        </p:blipFill>
        <p:spPr>
          <a:xfrm>
            <a:off x="7542102" y="1663489"/>
            <a:ext cx="293499" cy="2530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42D468-ACD6-495D-9CD2-C9C755A86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68"/>
          <a:stretch/>
        </p:blipFill>
        <p:spPr>
          <a:xfrm>
            <a:off x="7137518" y="1743103"/>
            <a:ext cx="293499" cy="2530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0C94DF-C541-4FEA-8ECE-F631C9572E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68"/>
          <a:stretch/>
        </p:blipFill>
        <p:spPr>
          <a:xfrm>
            <a:off x="7493481" y="2443987"/>
            <a:ext cx="293499" cy="2530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DB9DE1-76EE-4E6C-B213-AABB9E08EA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68"/>
          <a:stretch/>
        </p:blipFill>
        <p:spPr>
          <a:xfrm>
            <a:off x="8109885" y="2205452"/>
            <a:ext cx="293499" cy="2530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A5C0D39-C4FF-40BF-815E-985C797C9F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68"/>
          <a:stretch/>
        </p:blipFill>
        <p:spPr>
          <a:xfrm>
            <a:off x="7470575" y="3348154"/>
            <a:ext cx="293499" cy="2530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750AFA-D325-4E65-8086-BF01C60CC8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68"/>
          <a:stretch/>
        </p:blipFill>
        <p:spPr>
          <a:xfrm>
            <a:off x="7059178" y="3556782"/>
            <a:ext cx="293499" cy="25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C331C44-3D82-4F10-BEEA-8AB8D6BEFA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68"/>
          <a:stretch/>
        </p:blipFill>
        <p:spPr>
          <a:xfrm>
            <a:off x="7532102" y="3683326"/>
            <a:ext cx="293499" cy="2530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A5D361-68B1-4C2A-8D91-553ECF0E7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68"/>
          <a:stretch/>
        </p:blipFill>
        <p:spPr>
          <a:xfrm>
            <a:off x="7733663" y="4277996"/>
            <a:ext cx="293499" cy="2530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CF820CC-281C-4BE0-AE4A-63A28A9EB2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68"/>
          <a:stretch/>
        </p:blipFill>
        <p:spPr>
          <a:xfrm>
            <a:off x="7835601" y="4609670"/>
            <a:ext cx="293499" cy="2530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36AED9E-0285-4374-A7E1-65559B174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68"/>
          <a:stretch/>
        </p:blipFill>
        <p:spPr>
          <a:xfrm>
            <a:off x="7124025" y="4671278"/>
            <a:ext cx="293499" cy="25308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9D4207B-219B-4594-90BE-A5D7FBB2CBDF}"/>
              </a:ext>
            </a:extLst>
          </p:cNvPr>
          <p:cNvSpPr txBox="1"/>
          <p:nvPr/>
        </p:nvSpPr>
        <p:spPr>
          <a:xfrm>
            <a:off x="1802598" y="5899934"/>
            <a:ext cx="8692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fit1 &lt;- </a:t>
            </a:r>
            <a:r>
              <a:rPr lang="en-US" dirty="0" err="1">
                <a:latin typeface="Avenir Next LT Pro" panose="020B0504020202020204" pitchFamily="34" charset="0"/>
              </a:rPr>
              <a:t>lmer</a:t>
            </a:r>
            <a:r>
              <a:rPr lang="en-US" dirty="0">
                <a:latin typeface="Avenir Next LT Pro" panose="020B0504020202020204" pitchFamily="34" charset="0"/>
              </a:rPr>
              <a:t>(insect size ~ treatment + (1|site/tree/branch), data=df)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7FD110F-A33A-4F56-928A-F0BD40523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91" y="74272"/>
            <a:ext cx="8967618" cy="9144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Nested random effects</a:t>
            </a:r>
          </a:p>
        </p:txBody>
      </p:sp>
    </p:spTree>
    <p:extLst>
      <p:ext uri="{BB962C8B-B14F-4D97-AF65-F5344CB8AC3E}">
        <p14:creationId xmlns:p14="http://schemas.microsoft.com/office/powerpoint/2010/main" val="192716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A9D4207B-219B-4594-90BE-A5D7FBB2CBDF}"/>
              </a:ext>
            </a:extLst>
          </p:cNvPr>
          <p:cNvSpPr txBox="1"/>
          <p:nvPr/>
        </p:nvSpPr>
        <p:spPr>
          <a:xfrm>
            <a:off x="1802598" y="5623531"/>
            <a:ext cx="8692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fit1 &lt;- </a:t>
            </a:r>
            <a:r>
              <a:rPr lang="en-US" dirty="0" err="1">
                <a:latin typeface="Avenir Next LT Pro" panose="020B0504020202020204" pitchFamily="34" charset="0"/>
              </a:rPr>
              <a:t>lmer</a:t>
            </a:r>
            <a:r>
              <a:rPr lang="en-US" dirty="0">
                <a:latin typeface="Avenir Next LT Pro" panose="020B0504020202020204" pitchFamily="34" charset="0"/>
              </a:rPr>
              <a:t>(insect size ~ treatment + (1|site/tree/branch) + </a:t>
            </a:r>
            <a:r>
              <a:rPr lang="en-US" b="1" dirty="0">
                <a:latin typeface="Avenir Next LT Pro" panose="020B0504020202020204" pitchFamily="34" charset="0"/>
              </a:rPr>
              <a:t>(1|year)</a:t>
            </a:r>
            <a:r>
              <a:rPr lang="en-US" dirty="0">
                <a:latin typeface="Avenir Next LT Pro" panose="020B0504020202020204" pitchFamily="34" charset="0"/>
              </a:rPr>
              <a:t>, data=df)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10D7DD-EB4F-4982-A6FF-AAD3CA7E8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442" y="1740158"/>
            <a:ext cx="3855242" cy="264726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66E3631-0F81-4745-8B65-487F50A3F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317" y="1740158"/>
            <a:ext cx="3855242" cy="264726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1EB369C-5B8C-44EF-9E10-A8E97150ACEC}"/>
              </a:ext>
            </a:extLst>
          </p:cNvPr>
          <p:cNvSpPr txBox="1"/>
          <p:nvPr/>
        </p:nvSpPr>
        <p:spPr>
          <a:xfrm>
            <a:off x="3119887" y="4575423"/>
            <a:ext cx="957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</a:rPr>
              <a:t>Year 1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4BB4DC-F88D-4400-92C7-890CDDC68C04}"/>
              </a:ext>
            </a:extLst>
          </p:cNvPr>
          <p:cNvSpPr txBox="1"/>
          <p:nvPr/>
        </p:nvSpPr>
        <p:spPr>
          <a:xfrm>
            <a:off x="8114583" y="4575423"/>
            <a:ext cx="957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</a:rPr>
              <a:t>Year 2</a:t>
            </a:r>
            <a:endParaRPr lang="en-US" b="1" dirty="0"/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BAB99C3B-AF9C-4AE8-87A9-C716B61C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91" y="74272"/>
            <a:ext cx="8967618" cy="914400"/>
          </a:xfrm>
        </p:spPr>
        <p:txBody>
          <a:bodyPr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Nested and crossed random effects</a:t>
            </a:r>
          </a:p>
        </p:txBody>
      </p:sp>
    </p:spTree>
    <p:extLst>
      <p:ext uri="{BB962C8B-B14F-4D97-AF65-F5344CB8AC3E}">
        <p14:creationId xmlns:p14="http://schemas.microsoft.com/office/powerpoint/2010/main" val="911532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3C65D-1AE7-4956-90A9-71CFA4E90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40" y="94459"/>
            <a:ext cx="10515600" cy="94033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Word of caution on data management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1C63A4C-663E-430A-9E4E-3E4F8AC6F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911926"/>
              </p:ext>
            </p:extLst>
          </p:nvPr>
        </p:nvGraphicFramePr>
        <p:xfrm>
          <a:off x="2312239" y="1794639"/>
          <a:ext cx="3110901" cy="19869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8541">
                  <a:extLst>
                    <a:ext uri="{9D8B030D-6E8A-4147-A177-3AD203B41FA5}">
                      <a16:colId xmlns:a16="http://schemas.microsoft.com/office/drawing/2014/main" val="612598912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797422579"/>
                    </a:ext>
                  </a:extLst>
                </a:gridCol>
                <a:gridCol w="1353819">
                  <a:extLst>
                    <a:ext uri="{9D8B030D-6E8A-4147-A177-3AD203B41FA5}">
                      <a16:colId xmlns:a16="http://schemas.microsoft.com/office/drawing/2014/main" val="2326130222"/>
                    </a:ext>
                  </a:extLst>
                </a:gridCol>
              </a:tblGrid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Avenir Next LT Pro" panose="020B0504020202020204" pitchFamily="34" charset="0"/>
                        </a:rPr>
                        <a:t>site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Avenir Next LT Pro" panose="020B0504020202020204" pitchFamily="34" charset="0"/>
                        </a:rPr>
                        <a:t>tree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  <a:latin typeface="Avenir Next LT Pro" panose="020B0504020202020204" pitchFamily="34" charset="0"/>
                        </a:rPr>
                        <a:t>unique_ID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8417862"/>
                  </a:ext>
                </a:extLst>
              </a:tr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Next LT Pro" panose="020B0504020202020204" pitchFamily="34" charset="0"/>
                        </a:rPr>
                        <a:t>1_1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596589"/>
                  </a:ext>
                </a:extLst>
              </a:tr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Next LT Pro" panose="020B0504020202020204" pitchFamily="34" charset="0"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1_2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340836"/>
                  </a:ext>
                </a:extLst>
              </a:tr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Next LT Pro" panose="020B0504020202020204" pitchFamily="34" charset="0"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2_1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597822"/>
                  </a:ext>
                </a:extLst>
              </a:tr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Next LT Pro" panose="020B0504020202020204" pitchFamily="34" charset="0"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2_2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171424"/>
                  </a:ext>
                </a:extLst>
              </a:tr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Next LT Pro" panose="020B0504020202020204" pitchFamily="34" charset="0"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3_1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447942"/>
                  </a:ext>
                </a:extLst>
              </a:tr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Next LT Pro" panose="020B0504020202020204" pitchFamily="34" charset="0"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3_2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61009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BF4EEDE-5D94-4A7E-8E9F-6986D7F0E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36724"/>
              </p:ext>
            </p:extLst>
          </p:nvPr>
        </p:nvGraphicFramePr>
        <p:xfrm>
          <a:off x="6768862" y="1834061"/>
          <a:ext cx="3110901" cy="19869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8541">
                  <a:extLst>
                    <a:ext uri="{9D8B030D-6E8A-4147-A177-3AD203B41FA5}">
                      <a16:colId xmlns:a16="http://schemas.microsoft.com/office/drawing/2014/main" val="612598912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797422579"/>
                    </a:ext>
                  </a:extLst>
                </a:gridCol>
                <a:gridCol w="1353819">
                  <a:extLst>
                    <a:ext uri="{9D8B030D-6E8A-4147-A177-3AD203B41FA5}">
                      <a16:colId xmlns:a16="http://schemas.microsoft.com/office/drawing/2014/main" val="2326130222"/>
                    </a:ext>
                  </a:extLst>
                </a:gridCol>
              </a:tblGrid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Avenir Next LT Pro" panose="020B0504020202020204" pitchFamily="34" charset="0"/>
                        </a:rPr>
                        <a:t>site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Avenir Next LT Pro" panose="020B0504020202020204" pitchFamily="34" charset="0"/>
                        </a:rPr>
                        <a:t>tree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  <a:latin typeface="Avenir Next LT Pro" panose="020B0504020202020204" pitchFamily="34" charset="0"/>
                        </a:rPr>
                        <a:t>unique_ID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8417862"/>
                  </a:ext>
                </a:extLst>
              </a:tr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1_A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596589"/>
                  </a:ext>
                </a:extLst>
              </a:tr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1_B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340836"/>
                  </a:ext>
                </a:extLst>
              </a:tr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2_C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597822"/>
                  </a:ext>
                </a:extLst>
              </a:tr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2_D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171424"/>
                  </a:ext>
                </a:extLst>
              </a:tr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3_E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447942"/>
                  </a:ext>
                </a:extLst>
              </a:tr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Next LT Pro" panose="020B0504020202020204" pitchFamily="34" charset="0"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3_F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61009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95D2524-CAE3-474A-BF56-930ED2CDFE3D}"/>
              </a:ext>
            </a:extLst>
          </p:cNvPr>
          <p:cNvSpPr txBox="1"/>
          <p:nvPr/>
        </p:nvSpPr>
        <p:spPr>
          <a:xfrm>
            <a:off x="1886936" y="5011567"/>
            <a:ext cx="8692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fit1 &lt;- </a:t>
            </a:r>
            <a:r>
              <a:rPr lang="en-US" dirty="0" err="1">
                <a:latin typeface="Avenir Next LT Pro" panose="020B0504020202020204" pitchFamily="34" charset="0"/>
              </a:rPr>
              <a:t>lmer</a:t>
            </a:r>
            <a:r>
              <a:rPr lang="en-US" dirty="0">
                <a:latin typeface="Avenir Next LT Pro" panose="020B0504020202020204" pitchFamily="34" charset="0"/>
              </a:rPr>
              <a:t>(</a:t>
            </a:r>
            <a:r>
              <a:rPr lang="en-US" dirty="0" err="1">
                <a:latin typeface="Avenir Next LT Pro" panose="020B0504020202020204" pitchFamily="34" charset="0"/>
              </a:rPr>
              <a:t>insect_size</a:t>
            </a:r>
            <a:r>
              <a:rPr lang="en-US" dirty="0">
                <a:latin typeface="Avenir Next LT Pro" panose="020B0504020202020204" pitchFamily="34" charset="0"/>
              </a:rPr>
              <a:t> ~ </a:t>
            </a:r>
            <a:r>
              <a:rPr lang="en-US" dirty="0" err="1">
                <a:latin typeface="Avenir Next LT Pro" panose="020B0504020202020204" pitchFamily="34" charset="0"/>
              </a:rPr>
              <a:t>foliage_monoterpenes</a:t>
            </a:r>
            <a:r>
              <a:rPr lang="en-US" dirty="0">
                <a:latin typeface="Avenir Next LT Pro" panose="020B0504020202020204" pitchFamily="34" charset="0"/>
              </a:rPr>
              <a:t> + (1|site/tree), data=df)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F552F5-3C61-4E6E-BEA1-46E9720FEC91}"/>
              </a:ext>
            </a:extLst>
          </p:cNvPr>
          <p:cNvSpPr txBox="1"/>
          <p:nvPr/>
        </p:nvSpPr>
        <p:spPr>
          <a:xfrm>
            <a:off x="1881544" y="6243893"/>
            <a:ext cx="8692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fit1 &lt;- </a:t>
            </a:r>
            <a:r>
              <a:rPr lang="en-US" dirty="0" err="1">
                <a:latin typeface="Avenir Next LT Pro" panose="020B0504020202020204" pitchFamily="34" charset="0"/>
              </a:rPr>
              <a:t>lmer</a:t>
            </a:r>
            <a:r>
              <a:rPr lang="en-US" dirty="0">
                <a:latin typeface="Avenir Next LT Pro" panose="020B0504020202020204" pitchFamily="34" charset="0"/>
              </a:rPr>
              <a:t>(</a:t>
            </a:r>
            <a:r>
              <a:rPr lang="en-US" dirty="0" err="1">
                <a:latin typeface="Avenir Next LT Pro" panose="020B0504020202020204" pitchFamily="34" charset="0"/>
              </a:rPr>
              <a:t>insect_size</a:t>
            </a:r>
            <a:r>
              <a:rPr lang="en-US" dirty="0">
                <a:latin typeface="Avenir Next LT Pro" panose="020B0504020202020204" pitchFamily="34" charset="0"/>
              </a:rPr>
              <a:t> ~ </a:t>
            </a:r>
            <a:r>
              <a:rPr lang="en-US" dirty="0" err="1">
                <a:latin typeface="Avenir Next LT Pro" panose="020B0504020202020204" pitchFamily="34" charset="0"/>
              </a:rPr>
              <a:t>foliage_monoterpenes</a:t>
            </a:r>
            <a:r>
              <a:rPr lang="en-US" dirty="0">
                <a:latin typeface="Avenir Next LT Pro" panose="020B0504020202020204" pitchFamily="34" charset="0"/>
              </a:rPr>
              <a:t> + (1|site) + (1|tree), data=df)</a:t>
            </a:r>
          </a:p>
        </p:txBody>
      </p:sp>
      <p:sp>
        <p:nvSpPr>
          <p:cNvPr id="4" name="Not Equal 3">
            <a:extLst>
              <a:ext uri="{FF2B5EF4-FFF2-40B4-BE49-F238E27FC236}">
                <a16:creationId xmlns:a16="http://schemas.microsoft.com/office/drawing/2014/main" id="{93762423-9BD3-40BD-9DF6-08F24CE47F9C}"/>
              </a:ext>
            </a:extLst>
          </p:cNvPr>
          <p:cNvSpPr/>
          <p:nvPr/>
        </p:nvSpPr>
        <p:spPr>
          <a:xfrm>
            <a:off x="5276491" y="5463370"/>
            <a:ext cx="1639019" cy="638355"/>
          </a:xfrm>
          <a:prstGeom prst="mathNotEqual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5B4EEC8-1EE4-48DD-9CB2-C7C65F90AB98}"/>
              </a:ext>
            </a:extLst>
          </p:cNvPr>
          <p:cNvSpPr/>
          <p:nvPr/>
        </p:nvSpPr>
        <p:spPr>
          <a:xfrm rot="3600000">
            <a:off x="3829945" y="4130694"/>
            <a:ext cx="997404" cy="48868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7A14C4-FADA-44FE-92CC-1B6290227569}"/>
              </a:ext>
            </a:extLst>
          </p:cNvPr>
          <p:cNvSpPr txBox="1"/>
          <p:nvPr/>
        </p:nvSpPr>
        <p:spPr>
          <a:xfrm>
            <a:off x="1881543" y="1173164"/>
            <a:ext cx="8692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Let’s pretend we are modeling insect size at the branch level</a:t>
            </a:r>
          </a:p>
        </p:txBody>
      </p:sp>
    </p:spTree>
    <p:extLst>
      <p:ext uri="{BB962C8B-B14F-4D97-AF65-F5344CB8AC3E}">
        <p14:creationId xmlns:p14="http://schemas.microsoft.com/office/powerpoint/2010/main" val="2816266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1C63A4C-663E-430A-9E4E-3E4F8AC6F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360492"/>
              </p:ext>
            </p:extLst>
          </p:nvPr>
        </p:nvGraphicFramePr>
        <p:xfrm>
          <a:off x="2312239" y="1794639"/>
          <a:ext cx="3110901" cy="19869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8541">
                  <a:extLst>
                    <a:ext uri="{9D8B030D-6E8A-4147-A177-3AD203B41FA5}">
                      <a16:colId xmlns:a16="http://schemas.microsoft.com/office/drawing/2014/main" val="612598912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797422579"/>
                    </a:ext>
                  </a:extLst>
                </a:gridCol>
                <a:gridCol w="1353819">
                  <a:extLst>
                    <a:ext uri="{9D8B030D-6E8A-4147-A177-3AD203B41FA5}">
                      <a16:colId xmlns:a16="http://schemas.microsoft.com/office/drawing/2014/main" val="2326130222"/>
                    </a:ext>
                  </a:extLst>
                </a:gridCol>
              </a:tblGrid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Avenir Next LT Pro" panose="020B0504020202020204" pitchFamily="34" charset="0"/>
                        </a:rPr>
                        <a:t>site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Avenir Next LT Pro" panose="020B0504020202020204" pitchFamily="34" charset="0"/>
                        </a:rPr>
                        <a:t>tree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  <a:latin typeface="Avenir Next LT Pro" panose="020B0504020202020204" pitchFamily="34" charset="0"/>
                        </a:rPr>
                        <a:t>unique_ID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8417862"/>
                  </a:ext>
                </a:extLst>
              </a:tr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1_1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596589"/>
                  </a:ext>
                </a:extLst>
              </a:tr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Next LT Pro" panose="020B0504020202020204" pitchFamily="34" charset="0"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1_2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340836"/>
                  </a:ext>
                </a:extLst>
              </a:tr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Next LT Pro" panose="020B0504020202020204" pitchFamily="34" charset="0"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2_1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597822"/>
                  </a:ext>
                </a:extLst>
              </a:tr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Next LT Pro" panose="020B0504020202020204" pitchFamily="34" charset="0"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2_2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171424"/>
                  </a:ext>
                </a:extLst>
              </a:tr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Next LT Pro" panose="020B0504020202020204" pitchFamily="34" charset="0"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3_1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447942"/>
                  </a:ext>
                </a:extLst>
              </a:tr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Next LT Pro" panose="020B0504020202020204" pitchFamily="34" charset="0"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3_2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61009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BF4EEDE-5D94-4A7E-8E9F-6986D7F0E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173939"/>
              </p:ext>
            </p:extLst>
          </p:nvPr>
        </p:nvGraphicFramePr>
        <p:xfrm>
          <a:off x="6768862" y="1834061"/>
          <a:ext cx="3110901" cy="19869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8541">
                  <a:extLst>
                    <a:ext uri="{9D8B030D-6E8A-4147-A177-3AD203B41FA5}">
                      <a16:colId xmlns:a16="http://schemas.microsoft.com/office/drawing/2014/main" val="612598912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797422579"/>
                    </a:ext>
                  </a:extLst>
                </a:gridCol>
                <a:gridCol w="1353819">
                  <a:extLst>
                    <a:ext uri="{9D8B030D-6E8A-4147-A177-3AD203B41FA5}">
                      <a16:colId xmlns:a16="http://schemas.microsoft.com/office/drawing/2014/main" val="2326130222"/>
                    </a:ext>
                  </a:extLst>
                </a:gridCol>
              </a:tblGrid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Avenir Next LT Pro" panose="020B0504020202020204" pitchFamily="34" charset="0"/>
                        </a:rPr>
                        <a:t>site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Avenir Next LT Pro" panose="020B0504020202020204" pitchFamily="34" charset="0"/>
                        </a:rPr>
                        <a:t>tree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  <a:latin typeface="Avenir Next LT Pro" panose="020B0504020202020204" pitchFamily="34" charset="0"/>
                        </a:rPr>
                        <a:t>unique_ID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8417862"/>
                  </a:ext>
                </a:extLst>
              </a:tr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1_A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596589"/>
                  </a:ext>
                </a:extLst>
              </a:tr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1_B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340836"/>
                  </a:ext>
                </a:extLst>
              </a:tr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2_C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597822"/>
                  </a:ext>
                </a:extLst>
              </a:tr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2_D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171424"/>
                  </a:ext>
                </a:extLst>
              </a:tr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3_E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447942"/>
                  </a:ext>
                </a:extLst>
              </a:tr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Next LT Pro" panose="020B0504020202020204" pitchFamily="34" charset="0"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3_F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61009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95D2524-CAE3-474A-BF56-930ED2CDFE3D}"/>
              </a:ext>
            </a:extLst>
          </p:cNvPr>
          <p:cNvSpPr txBox="1"/>
          <p:nvPr/>
        </p:nvSpPr>
        <p:spPr>
          <a:xfrm>
            <a:off x="1886936" y="5011567"/>
            <a:ext cx="8692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fit1 &lt;- </a:t>
            </a:r>
            <a:r>
              <a:rPr lang="en-US" dirty="0" err="1">
                <a:latin typeface="Avenir Next LT Pro" panose="020B0504020202020204" pitchFamily="34" charset="0"/>
              </a:rPr>
              <a:t>lmer</a:t>
            </a:r>
            <a:r>
              <a:rPr lang="en-US" dirty="0">
                <a:latin typeface="Avenir Next LT Pro" panose="020B0504020202020204" pitchFamily="34" charset="0"/>
              </a:rPr>
              <a:t>(</a:t>
            </a:r>
            <a:r>
              <a:rPr lang="en-US" dirty="0" err="1">
                <a:latin typeface="Avenir Next LT Pro" panose="020B0504020202020204" pitchFamily="34" charset="0"/>
              </a:rPr>
              <a:t>insect_size</a:t>
            </a:r>
            <a:r>
              <a:rPr lang="en-US" dirty="0">
                <a:latin typeface="Avenir Next LT Pro" panose="020B0504020202020204" pitchFamily="34" charset="0"/>
              </a:rPr>
              <a:t> ~ </a:t>
            </a:r>
            <a:r>
              <a:rPr lang="en-US" dirty="0" err="1">
                <a:latin typeface="Avenir Next LT Pro" panose="020B0504020202020204" pitchFamily="34" charset="0"/>
              </a:rPr>
              <a:t>foliage_monoterpenes</a:t>
            </a:r>
            <a:r>
              <a:rPr lang="en-US" dirty="0">
                <a:latin typeface="Avenir Next LT Pro" panose="020B0504020202020204" pitchFamily="34" charset="0"/>
              </a:rPr>
              <a:t> + (1|site/tree), data=df)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F552F5-3C61-4E6E-BEA1-46E9720FEC91}"/>
              </a:ext>
            </a:extLst>
          </p:cNvPr>
          <p:cNvSpPr txBox="1"/>
          <p:nvPr/>
        </p:nvSpPr>
        <p:spPr>
          <a:xfrm>
            <a:off x="1881544" y="6243893"/>
            <a:ext cx="8692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fit1 &lt;- </a:t>
            </a:r>
            <a:r>
              <a:rPr lang="en-US" dirty="0" err="1">
                <a:latin typeface="Avenir Next LT Pro" panose="020B0504020202020204" pitchFamily="34" charset="0"/>
              </a:rPr>
              <a:t>lmer</a:t>
            </a:r>
            <a:r>
              <a:rPr lang="en-US" dirty="0">
                <a:latin typeface="Avenir Next LT Pro" panose="020B0504020202020204" pitchFamily="34" charset="0"/>
              </a:rPr>
              <a:t>(</a:t>
            </a:r>
            <a:r>
              <a:rPr lang="en-US" dirty="0" err="1">
                <a:latin typeface="Avenir Next LT Pro" panose="020B0504020202020204" pitchFamily="34" charset="0"/>
              </a:rPr>
              <a:t>insect_size</a:t>
            </a:r>
            <a:r>
              <a:rPr lang="en-US" dirty="0">
                <a:latin typeface="Avenir Next LT Pro" panose="020B0504020202020204" pitchFamily="34" charset="0"/>
              </a:rPr>
              <a:t> ~ </a:t>
            </a:r>
            <a:r>
              <a:rPr lang="en-US" dirty="0" err="1">
                <a:latin typeface="Avenir Next LT Pro" panose="020B0504020202020204" pitchFamily="34" charset="0"/>
              </a:rPr>
              <a:t>foliage_monoterpenes</a:t>
            </a:r>
            <a:r>
              <a:rPr lang="en-US" dirty="0">
                <a:latin typeface="Avenir Next LT Pro" panose="020B0504020202020204" pitchFamily="34" charset="0"/>
              </a:rPr>
              <a:t> + (1|site) + (1|tree), data=df)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F431074-61B4-4DC1-A5D5-010584CB3579}"/>
              </a:ext>
            </a:extLst>
          </p:cNvPr>
          <p:cNvSpPr/>
          <p:nvPr/>
        </p:nvSpPr>
        <p:spPr>
          <a:xfrm rot="6300000">
            <a:off x="7332270" y="4250513"/>
            <a:ext cx="997404" cy="48868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60F510DF-C941-41CD-BBFC-59F8C370C05A}"/>
              </a:ext>
            </a:extLst>
          </p:cNvPr>
          <p:cNvSpPr/>
          <p:nvPr/>
        </p:nvSpPr>
        <p:spPr>
          <a:xfrm>
            <a:off x="5285117" y="5577675"/>
            <a:ext cx="1621766" cy="672860"/>
          </a:xfrm>
          <a:prstGeom prst="mathEqual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9D172E7-B556-1E56-374A-54B4B4DED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40" y="94459"/>
            <a:ext cx="10515600" cy="94033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Word of caution on data management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229591-F07E-4AEF-1D2A-F378A50FF509}"/>
              </a:ext>
            </a:extLst>
          </p:cNvPr>
          <p:cNvSpPr txBox="1"/>
          <p:nvPr/>
        </p:nvSpPr>
        <p:spPr>
          <a:xfrm>
            <a:off x="1881543" y="1173164"/>
            <a:ext cx="8692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Let’s pretend we are modeling insect size at the branch level</a:t>
            </a:r>
          </a:p>
        </p:txBody>
      </p:sp>
    </p:spTree>
    <p:extLst>
      <p:ext uri="{BB962C8B-B14F-4D97-AF65-F5344CB8AC3E}">
        <p14:creationId xmlns:p14="http://schemas.microsoft.com/office/powerpoint/2010/main" val="1407336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1C63A4C-663E-430A-9E4E-3E4F8AC6F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927996"/>
              </p:ext>
            </p:extLst>
          </p:nvPr>
        </p:nvGraphicFramePr>
        <p:xfrm>
          <a:off x="4320333" y="3505298"/>
          <a:ext cx="3110901" cy="19869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8541">
                  <a:extLst>
                    <a:ext uri="{9D8B030D-6E8A-4147-A177-3AD203B41FA5}">
                      <a16:colId xmlns:a16="http://schemas.microsoft.com/office/drawing/2014/main" val="612598912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797422579"/>
                    </a:ext>
                  </a:extLst>
                </a:gridCol>
                <a:gridCol w="1353819">
                  <a:extLst>
                    <a:ext uri="{9D8B030D-6E8A-4147-A177-3AD203B41FA5}">
                      <a16:colId xmlns:a16="http://schemas.microsoft.com/office/drawing/2014/main" val="2326130222"/>
                    </a:ext>
                  </a:extLst>
                </a:gridCol>
              </a:tblGrid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Avenir Next LT Pro" panose="020B0504020202020204" pitchFamily="34" charset="0"/>
                        </a:rPr>
                        <a:t>site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Avenir Next LT Pro" panose="020B0504020202020204" pitchFamily="34" charset="0"/>
                        </a:rPr>
                        <a:t>tree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  <a:latin typeface="Avenir Next LT Pro" panose="020B0504020202020204" pitchFamily="34" charset="0"/>
                        </a:rPr>
                        <a:t>unique_ID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8417862"/>
                  </a:ext>
                </a:extLst>
              </a:tr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1_1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596589"/>
                  </a:ext>
                </a:extLst>
              </a:tr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Next LT Pro" panose="020B0504020202020204" pitchFamily="34" charset="0"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1_2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340836"/>
                  </a:ext>
                </a:extLst>
              </a:tr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Next LT Pro" panose="020B0504020202020204" pitchFamily="34" charset="0"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2_1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597822"/>
                  </a:ext>
                </a:extLst>
              </a:tr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Next LT Pro" panose="020B0504020202020204" pitchFamily="34" charset="0"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2_2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171424"/>
                  </a:ext>
                </a:extLst>
              </a:tr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Next LT Pro" panose="020B0504020202020204" pitchFamily="34" charset="0"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3_1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447942"/>
                  </a:ext>
                </a:extLst>
              </a:tr>
              <a:tr h="2139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Next LT Pro" panose="020B0504020202020204" pitchFamily="34" charset="0"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Next LT Pro" panose="020B0504020202020204" pitchFamily="34" charset="0"/>
                        </a:rPr>
                        <a:t>3_2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61009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3F552F5-3C61-4E6E-BEA1-46E9720FEC91}"/>
              </a:ext>
            </a:extLst>
          </p:cNvPr>
          <p:cNvSpPr txBox="1"/>
          <p:nvPr/>
        </p:nvSpPr>
        <p:spPr>
          <a:xfrm>
            <a:off x="2894555" y="1508632"/>
            <a:ext cx="8692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Avenir Next LT Pro" panose="020B0504020202020204" pitchFamily="34" charset="0"/>
              </a:rPr>
              <a:t>df$unique_ID</a:t>
            </a:r>
            <a:r>
              <a:rPr lang="en-US" dirty="0">
                <a:latin typeface="Avenir Next LT Pro" panose="020B0504020202020204" pitchFamily="34" charset="0"/>
              </a:rPr>
              <a:t> &lt;- paste(</a:t>
            </a:r>
            <a:r>
              <a:rPr lang="en-US" dirty="0" err="1">
                <a:latin typeface="Avenir Next LT Pro" panose="020B0504020202020204" pitchFamily="34" charset="0"/>
              </a:rPr>
              <a:t>df$site</a:t>
            </a:r>
            <a:r>
              <a:rPr lang="en-US" dirty="0">
                <a:latin typeface="Avenir Next LT Pro" panose="020B0504020202020204" pitchFamily="34" charset="0"/>
              </a:rPr>
              <a:t>, </a:t>
            </a:r>
            <a:r>
              <a:rPr lang="en-US" dirty="0" err="1">
                <a:latin typeface="Avenir Next LT Pro" panose="020B0504020202020204" pitchFamily="34" charset="0"/>
              </a:rPr>
              <a:t>df$tree</a:t>
            </a:r>
            <a:r>
              <a:rPr lang="en-US" dirty="0">
                <a:latin typeface="Avenir Next LT Pro" panose="020B0504020202020204" pitchFamily="34" charset="0"/>
              </a:rPr>
              <a:t>, </a:t>
            </a:r>
            <a:r>
              <a:rPr lang="en-US" dirty="0" err="1">
                <a:latin typeface="Avenir Next LT Pro" panose="020B0504020202020204" pitchFamily="34" charset="0"/>
              </a:rPr>
              <a:t>sep</a:t>
            </a:r>
            <a:r>
              <a:rPr lang="en-US" dirty="0">
                <a:latin typeface="Avenir Next LT Pro" panose="020B0504020202020204" pitchFamily="34" charset="0"/>
              </a:rPr>
              <a:t>=“_”)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87B28A-3BBE-2D0D-8BB6-6E6674E468C1}"/>
              </a:ext>
            </a:extLst>
          </p:cNvPr>
          <p:cNvCxnSpPr>
            <a:cxnSpLocks/>
          </p:cNvCxnSpPr>
          <p:nvPr/>
        </p:nvCxnSpPr>
        <p:spPr>
          <a:xfrm flipV="1">
            <a:off x="4822356" y="1911834"/>
            <a:ext cx="924020" cy="1501145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6AF10D-BBB6-8109-B9B5-9A3A88005911}"/>
              </a:ext>
            </a:extLst>
          </p:cNvPr>
          <p:cNvCxnSpPr>
            <a:cxnSpLocks/>
          </p:cNvCxnSpPr>
          <p:nvPr/>
        </p:nvCxnSpPr>
        <p:spPr>
          <a:xfrm flipV="1">
            <a:off x="5765969" y="1941059"/>
            <a:ext cx="924020" cy="1501145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71CF85-7BE7-8438-49E0-D3DBDD314B23}"/>
              </a:ext>
            </a:extLst>
          </p:cNvPr>
          <p:cNvCxnSpPr>
            <a:cxnSpLocks/>
          </p:cNvCxnSpPr>
          <p:nvPr/>
        </p:nvCxnSpPr>
        <p:spPr>
          <a:xfrm>
            <a:off x="4078941" y="1941059"/>
            <a:ext cx="2611048" cy="1501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413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3C65D-1AE7-4956-90A9-71CFA4E90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Definition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1944B0-B2BD-2130-B77D-F22336DCA6B5}"/>
              </a:ext>
            </a:extLst>
          </p:cNvPr>
          <p:cNvSpPr txBox="1"/>
          <p:nvPr/>
        </p:nvSpPr>
        <p:spPr>
          <a:xfrm>
            <a:off x="393361" y="2019215"/>
            <a:ext cx="69957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323FF"/>
                </a:solidFill>
                <a:latin typeface="Avenir Next LT Pro" panose="020B0504020202020204" pitchFamily="34" charset="0"/>
              </a:rPr>
              <a:t>Nuisance variable: </a:t>
            </a:r>
            <a:r>
              <a:rPr lang="en-US" sz="2400" dirty="0">
                <a:latin typeface="Avenir Next LT Pro" panose="020B0504020202020204" pitchFamily="34" charset="0"/>
              </a:rPr>
              <a:t>influences (= explains variation in) response variable but not directly relevant to the hypothesis/research question; can be difficult to remove from the experiment. If the NV is unknown (or difficult to measure), we hope randomization will account for its effects. Otherwise, we use blocking and/or fit the NV as a predictor.</a:t>
            </a:r>
            <a:endParaRPr lang="en-US" sz="2400" dirty="0">
              <a:solidFill>
                <a:srgbClr val="2323FF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5" name="Picture 2" descr="Experimental Design in Statistics (w/ 11 Examples!)">
            <a:extLst>
              <a:ext uri="{FF2B5EF4-FFF2-40B4-BE49-F238E27FC236}">
                <a16:creationId xmlns:a16="http://schemas.microsoft.com/office/drawing/2014/main" id="{85C12C38-A3BF-AB10-19F8-CE8725EE4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58" t="89860"/>
          <a:stretch/>
        </p:blipFill>
        <p:spPr bwMode="auto">
          <a:xfrm>
            <a:off x="8971741" y="4849092"/>
            <a:ext cx="1392327" cy="35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E2CB606-AA0A-6A3E-CBFC-3ABE14471857}"/>
              </a:ext>
            </a:extLst>
          </p:cNvPr>
          <p:cNvGrpSpPr/>
          <p:nvPr/>
        </p:nvGrpSpPr>
        <p:grpSpPr>
          <a:xfrm>
            <a:off x="8201891" y="1266079"/>
            <a:ext cx="3912523" cy="3430792"/>
            <a:chOff x="6105237" y="1141209"/>
            <a:chExt cx="3912523" cy="3430792"/>
          </a:xfrm>
        </p:grpSpPr>
        <p:pic>
          <p:nvPicPr>
            <p:cNvPr id="4" name="Picture 2" descr="Experimental Design in Statistics (w/ 11 Examples!)">
              <a:extLst>
                <a:ext uri="{FF2B5EF4-FFF2-40B4-BE49-F238E27FC236}">
                  <a16:creationId xmlns:a16="http://schemas.microsoft.com/office/drawing/2014/main" id="{5609DE11-63F6-612B-B234-4FA6AC22E8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4" r="18721" b="1255"/>
            <a:stretch/>
          </p:blipFill>
          <p:spPr bwMode="auto">
            <a:xfrm>
              <a:off x="6105237" y="1141209"/>
              <a:ext cx="3912523" cy="3430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14D1F6-FCF6-A1E8-9D19-804A6513E6E5}"/>
                </a:ext>
              </a:extLst>
            </p:cNvPr>
            <p:cNvSpPr/>
            <p:nvPr/>
          </p:nvSpPr>
          <p:spPr>
            <a:xfrm>
              <a:off x="9265919" y="4257040"/>
              <a:ext cx="751840" cy="3149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005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3C65D-1AE7-4956-90A9-71CFA4E90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Time can be a </a:t>
            </a:r>
            <a:r>
              <a:rPr lang="en-US" dirty="0">
                <a:solidFill>
                  <a:srgbClr val="2323FF"/>
                </a:solidFill>
              </a:rPr>
              <a:t>confounding</a:t>
            </a:r>
            <a:r>
              <a:rPr lang="en-US" dirty="0"/>
              <a:t> variable…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18199-CA08-4315-A312-57B37903A406}"/>
              </a:ext>
            </a:extLst>
          </p:cNvPr>
          <p:cNvSpPr txBox="1"/>
          <p:nvPr/>
        </p:nvSpPr>
        <p:spPr>
          <a:xfrm>
            <a:off x="3838579" y="2663423"/>
            <a:ext cx="1042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Rep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1AF71E-B328-45AF-9500-5A19BC209D75}"/>
              </a:ext>
            </a:extLst>
          </p:cNvPr>
          <p:cNvSpPr txBox="1"/>
          <p:nvPr/>
        </p:nvSpPr>
        <p:spPr>
          <a:xfrm>
            <a:off x="3386866" y="3125086"/>
            <a:ext cx="12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venir Next LT Pro" panose="020B0504020202020204" pitchFamily="34" charset="0"/>
              </a:rPr>
              <a:t>Obs</a:t>
            </a:r>
            <a:r>
              <a:rPr lang="en-US" dirty="0">
                <a:latin typeface="Avenir Next LT Pro" panose="020B0504020202020204" pitchFamily="34" charset="0"/>
              </a:rPr>
              <a:t> 1-4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620F92-9FDA-4324-AFE3-2AFAFE540668}"/>
              </a:ext>
            </a:extLst>
          </p:cNvPr>
          <p:cNvSpPr txBox="1"/>
          <p:nvPr/>
        </p:nvSpPr>
        <p:spPr>
          <a:xfrm>
            <a:off x="3386866" y="3641719"/>
            <a:ext cx="12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venir Next LT Pro" panose="020B0504020202020204" pitchFamily="34" charset="0"/>
              </a:rPr>
              <a:t>Obs</a:t>
            </a:r>
            <a:r>
              <a:rPr lang="en-US" dirty="0">
                <a:latin typeface="Avenir Next LT Pro" panose="020B0504020202020204" pitchFamily="34" charset="0"/>
              </a:rPr>
              <a:t> 5-8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5F65BC-9D8E-4C49-8D9B-15BA64FF3D46}"/>
              </a:ext>
            </a:extLst>
          </p:cNvPr>
          <p:cNvSpPr txBox="1"/>
          <p:nvPr/>
        </p:nvSpPr>
        <p:spPr>
          <a:xfrm>
            <a:off x="7010224" y="2663423"/>
            <a:ext cx="1042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Rep 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DCBE31-D2CA-441B-AE24-00ABE7FAC46A}"/>
              </a:ext>
            </a:extLst>
          </p:cNvPr>
          <p:cNvSpPr txBox="1"/>
          <p:nvPr/>
        </p:nvSpPr>
        <p:spPr>
          <a:xfrm>
            <a:off x="6558511" y="3125086"/>
            <a:ext cx="12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venir Next LT Pro" panose="020B0504020202020204" pitchFamily="34" charset="0"/>
              </a:rPr>
              <a:t>Obs</a:t>
            </a:r>
            <a:r>
              <a:rPr lang="en-US" dirty="0">
                <a:latin typeface="Avenir Next LT Pro" panose="020B0504020202020204" pitchFamily="34" charset="0"/>
              </a:rPr>
              <a:t> 9-12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DFDD85-3641-41CC-9A7C-AA4B27BF7ABD}"/>
              </a:ext>
            </a:extLst>
          </p:cNvPr>
          <p:cNvSpPr txBox="1"/>
          <p:nvPr/>
        </p:nvSpPr>
        <p:spPr>
          <a:xfrm>
            <a:off x="6558510" y="3641719"/>
            <a:ext cx="149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venir Next LT Pro" panose="020B0504020202020204" pitchFamily="34" charset="0"/>
              </a:rPr>
              <a:t>Obs</a:t>
            </a:r>
            <a:r>
              <a:rPr lang="en-US" dirty="0">
                <a:latin typeface="Avenir Next LT Pro" panose="020B0504020202020204" pitchFamily="34" charset="0"/>
              </a:rPr>
              <a:t> 13-16</a:t>
            </a:r>
          </a:p>
        </p:txBody>
      </p:sp>
      <p:pic>
        <p:nvPicPr>
          <p:cNvPr id="35" name="Graphic 34" descr="Beetle with solid fill">
            <a:extLst>
              <a:ext uri="{FF2B5EF4-FFF2-40B4-BE49-F238E27FC236}">
                <a16:creationId xmlns:a16="http://schemas.microsoft.com/office/drawing/2014/main" id="{6D015020-BC04-4A75-A463-2B055681E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5624" y="3069732"/>
            <a:ext cx="539228" cy="539228"/>
          </a:xfrm>
          <a:prstGeom prst="rect">
            <a:avLst/>
          </a:prstGeom>
        </p:spPr>
      </p:pic>
      <p:pic>
        <p:nvPicPr>
          <p:cNvPr id="37" name="Graphic 36" descr="Beetle with solid fill">
            <a:extLst>
              <a:ext uri="{FF2B5EF4-FFF2-40B4-BE49-F238E27FC236}">
                <a16:creationId xmlns:a16="http://schemas.microsoft.com/office/drawing/2014/main" id="{5E5D3F0C-E238-43DF-B83A-2D40F8018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1148" y="3639140"/>
            <a:ext cx="539228" cy="539228"/>
          </a:xfrm>
          <a:prstGeom prst="rect">
            <a:avLst/>
          </a:prstGeom>
        </p:spPr>
      </p:pic>
      <p:pic>
        <p:nvPicPr>
          <p:cNvPr id="38" name="Graphic 37" descr="Beetle with solid fill">
            <a:extLst>
              <a:ext uri="{FF2B5EF4-FFF2-40B4-BE49-F238E27FC236}">
                <a16:creationId xmlns:a16="http://schemas.microsoft.com/office/drawing/2014/main" id="{DDA98BEA-58E1-4C32-AA64-37581B4CE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5113" y="3069732"/>
            <a:ext cx="539228" cy="539228"/>
          </a:xfrm>
          <a:prstGeom prst="rect">
            <a:avLst/>
          </a:prstGeom>
        </p:spPr>
      </p:pic>
      <p:pic>
        <p:nvPicPr>
          <p:cNvPr id="39" name="Graphic 38" descr="Beetle with solid fill">
            <a:extLst>
              <a:ext uri="{FF2B5EF4-FFF2-40B4-BE49-F238E27FC236}">
                <a16:creationId xmlns:a16="http://schemas.microsoft.com/office/drawing/2014/main" id="{7A6DF0DE-F58A-440C-B1F6-D4610870B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0637" y="3639140"/>
            <a:ext cx="539228" cy="539228"/>
          </a:xfrm>
          <a:prstGeom prst="rect">
            <a:avLst/>
          </a:prstGeom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643B21A0-C6B6-4166-8FC4-D252CB1ABA9D}"/>
              </a:ext>
            </a:extLst>
          </p:cNvPr>
          <p:cNvSpPr/>
          <p:nvPr/>
        </p:nvSpPr>
        <p:spPr>
          <a:xfrm>
            <a:off x="1807044" y="5359825"/>
            <a:ext cx="8499576" cy="41881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BF676B-AA14-41F4-A855-8C425A109B17}"/>
              </a:ext>
            </a:extLst>
          </p:cNvPr>
          <p:cNvSpPr txBox="1"/>
          <p:nvPr/>
        </p:nvSpPr>
        <p:spPr>
          <a:xfrm>
            <a:off x="5629659" y="5761916"/>
            <a:ext cx="15297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venir Next LT Pro" panose="020B0504020202020204" pitchFamily="34" charset="0"/>
              </a:rPr>
              <a:t>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0FC17-328A-6EAE-07E0-249EE10098FB}"/>
              </a:ext>
            </a:extLst>
          </p:cNvPr>
          <p:cNvSpPr txBox="1"/>
          <p:nvPr/>
        </p:nvSpPr>
        <p:spPr>
          <a:xfrm>
            <a:off x="3838578" y="182856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Beetle survival on diet A and </a:t>
            </a:r>
            <a:r>
              <a:rPr lang="en-US" dirty="0">
                <a:solidFill>
                  <a:srgbClr val="FF0000"/>
                </a:solidFill>
                <a:latin typeface="Avenir Next LT Pro" panose="020B0504020202020204" pitchFamily="34" charset="0"/>
              </a:rPr>
              <a:t>diet B</a:t>
            </a:r>
            <a:r>
              <a:rPr lang="en-US" dirty="0">
                <a:latin typeface="Avenir Next LT Pro" panose="020B05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6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3C65D-1AE7-4956-90A9-71CFA4E90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…so, change the design…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643B21A0-C6B6-4166-8FC4-D252CB1ABA9D}"/>
              </a:ext>
            </a:extLst>
          </p:cNvPr>
          <p:cNvSpPr/>
          <p:nvPr/>
        </p:nvSpPr>
        <p:spPr>
          <a:xfrm>
            <a:off x="1807044" y="5359825"/>
            <a:ext cx="8499576" cy="41881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BF676B-AA14-41F4-A855-8C425A109B17}"/>
              </a:ext>
            </a:extLst>
          </p:cNvPr>
          <p:cNvSpPr txBox="1"/>
          <p:nvPr/>
        </p:nvSpPr>
        <p:spPr>
          <a:xfrm>
            <a:off x="5629659" y="5761916"/>
            <a:ext cx="15297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venir Next LT Pro" panose="020B0504020202020204" pitchFamily="34" charset="0"/>
              </a:rPr>
              <a:t>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66370-304A-D3D5-7B08-A4B03BD71E4C}"/>
              </a:ext>
            </a:extLst>
          </p:cNvPr>
          <p:cNvSpPr txBox="1"/>
          <p:nvPr/>
        </p:nvSpPr>
        <p:spPr>
          <a:xfrm>
            <a:off x="3838579" y="2663423"/>
            <a:ext cx="1042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Rep 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E1738-8F33-FAFE-8277-55B444B051E5}"/>
              </a:ext>
            </a:extLst>
          </p:cNvPr>
          <p:cNvSpPr txBox="1"/>
          <p:nvPr/>
        </p:nvSpPr>
        <p:spPr>
          <a:xfrm>
            <a:off x="3386866" y="3125086"/>
            <a:ext cx="12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venir Next LT Pro" panose="020B0504020202020204" pitchFamily="34" charset="0"/>
              </a:rPr>
              <a:t>Obs</a:t>
            </a:r>
            <a:r>
              <a:rPr lang="en-US" dirty="0">
                <a:latin typeface="Avenir Next LT Pro" panose="020B0504020202020204" pitchFamily="34" charset="0"/>
              </a:rPr>
              <a:t> 1-4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723B8-F027-5363-2503-8707E78ACA76}"/>
              </a:ext>
            </a:extLst>
          </p:cNvPr>
          <p:cNvSpPr txBox="1"/>
          <p:nvPr/>
        </p:nvSpPr>
        <p:spPr>
          <a:xfrm>
            <a:off x="3386866" y="3641719"/>
            <a:ext cx="12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venir Next LT Pro" panose="020B0504020202020204" pitchFamily="34" charset="0"/>
              </a:rPr>
              <a:t>Obs</a:t>
            </a:r>
            <a:r>
              <a:rPr lang="en-US" dirty="0">
                <a:latin typeface="Avenir Next LT Pro" panose="020B0504020202020204" pitchFamily="34" charset="0"/>
              </a:rPr>
              <a:t> 5-8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3F611-FD91-0711-68D7-B5856F7B9729}"/>
              </a:ext>
            </a:extLst>
          </p:cNvPr>
          <p:cNvSpPr txBox="1"/>
          <p:nvPr/>
        </p:nvSpPr>
        <p:spPr>
          <a:xfrm>
            <a:off x="7010224" y="2663423"/>
            <a:ext cx="1042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Rep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27FAEB-3C90-CFF0-F8F1-8B71C5BEBF10}"/>
              </a:ext>
            </a:extLst>
          </p:cNvPr>
          <p:cNvSpPr txBox="1"/>
          <p:nvPr/>
        </p:nvSpPr>
        <p:spPr>
          <a:xfrm>
            <a:off x="6558511" y="3125086"/>
            <a:ext cx="12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venir Next LT Pro" panose="020B0504020202020204" pitchFamily="34" charset="0"/>
              </a:rPr>
              <a:t>Obs</a:t>
            </a:r>
            <a:r>
              <a:rPr lang="en-US" dirty="0">
                <a:latin typeface="Avenir Next LT Pro" panose="020B0504020202020204" pitchFamily="34" charset="0"/>
              </a:rPr>
              <a:t> 9-12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D17BD-EE19-55B5-A7A2-B198385EB8A0}"/>
              </a:ext>
            </a:extLst>
          </p:cNvPr>
          <p:cNvSpPr txBox="1"/>
          <p:nvPr/>
        </p:nvSpPr>
        <p:spPr>
          <a:xfrm>
            <a:off x="6558510" y="3641719"/>
            <a:ext cx="149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venir Next LT Pro" panose="020B0504020202020204" pitchFamily="34" charset="0"/>
              </a:rPr>
              <a:t>Obs</a:t>
            </a:r>
            <a:r>
              <a:rPr lang="en-US" dirty="0">
                <a:latin typeface="Avenir Next LT Pro" panose="020B0504020202020204" pitchFamily="34" charset="0"/>
              </a:rPr>
              <a:t> 13-16</a:t>
            </a:r>
          </a:p>
        </p:txBody>
      </p:sp>
      <p:pic>
        <p:nvPicPr>
          <p:cNvPr id="12" name="Graphic 11" descr="Beetle with solid fill">
            <a:extLst>
              <a:ext uri="{FF2B5EF4-FFF2-40B4-BE49-F238E27FC236}">
                <a16:creationId xmlns:a16="http://schemas.microsoft.com/office/drawing/2014/main" id="{B503A569-1747-8D0F-A54E-71D1A2B21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5624" y="3069732"/>
            <a:ext cx="539228" cy="539228"/>
          </a:xfrm>
          <a:prstGeom prst="rect">
            <a:avLst/>
          </a:prstGeom>
        </p:spPr>
      </p:pic>
      <p:pic>
        <p:nvPicPr>
          <p:cNvPr id="13" name="Graphic 12" descr="Beetle with solid fill">
            <a:extLst>
              <a:ext uri="{FF2B5EF4-FFF2-40B4-BE49-F238E27FC236}">
                <a16:creationId xmlns:a16="http://schemas.microsoft.com/office/drawing/2014/main" id="{95A8E21B-37A5-4A8A-7C49-572D3059D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1148" y="3639140"/>
            <a:ext cx="539228" cy="539228"/>
          </a:xfrm>
          <a:prstGeom prst="rect">
            <a:avLst/>
          </a:prstGeom>
        </p:spPr>
      </p:pic>
      <p:pic>
        <p:nvPicPr>
          <p:cNvPr id="14" name="Graphic 13" descr="Beetle with solid fill">
            <a:extLst>
              <a:ext uri="{FF2B5EF4-FFF2-40B4-BE49-F238E27FC236}">
                <a16:creationId xmlns:a16="http://schemas.microsoft.com/office/drawing/2014/main" id="{544886FA-F2C1-88A2-7C78-EB011B919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5113" y="3069732"/>
            <a:ext cx="539228" cy="539228"/>
          </a:xfrm>
          <a:prstGeom prst="rect">
            <a:avLst/>
          </a:prstGeom>
        </p:spPr>
      </p:pic>
      <p:pic>
        <p:nvPicPr>
          <p:cNvPr id="15" name="Graphic 14" descr="Beetle with solid fill">
            <a:extLst>
              <a:ext uri="{FF2B5EF4-FFF2-40B4-BE49-F238E27FC236}">
                <a16:creationId xmlns:a16="http://schemas.microsoft.com/office/drawing/2014/main" id="{3F389628-0869-7973-FEF7-F05A4E697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0637" y="3639140"/>
            <a:ext cx="539228" cy="5392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A12F7B-3BDA-4B7C-FC17-0D17C869895B}"/>
              </a:ext>
            </a:extLst>
          </p:cNvPr>
          <p:cNvSpPr txBox="1"/>
          <p:nvPr/>
        </p:nvSpPr>
        <p:spPr>
          <a:xfrm>
            <a:off x="3838578" y="182856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Beetle survival on diet A and </a:t>
            </a:r>
            <a:r>
              <a:rPr lang="en-US" dirty="0">
                <a:solidFill>
                  <a:srgbClr val="FF0000"/>
                </a:solidFill>
                <a:latin typeface="Avenir Next LT Pro" panose="020B0504020202020204" pitchFamily="34" charset="0"/>
              </a:rPr>
              <a:t>diet B</a:t>
            </a:r>
            <a:r>
              <a:rPr lang="en-US" dirty="0">
                <a:latin typeface="Avenir Next LT Pro" panose="020B05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593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3C65D-1AE7-4956-90A9-71CFA4E90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BUT…now time is a </a:t>
            </a:r>
            <a:r>
              <a:rPr lang="en-US" dirty="0">
                <a:solidFill>
                  <a:srgbClr val="2323FF"/>
                </a:solidFill>
              </a:rPr>
              <a:t>nuisance</a:t>
            </a:r>
            <a:r>
              <a:rPr lang="en-US" dirty="0"/>
              <a:t> variable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643B21A0-C6B6-4166-8FC4-D252CB1ABA9D}"/>
              </a:ext>
            </a:extLst>
          </p:cNvPr>
          <p:cNvSpPr/>
          <p:nvPr/>
        </p:nvSpPr>
        <p:spPr>
          <a:xfrm>
            <a:off x="1807044" y="5359825"/>
            <a:ext cx="8499576" cy="41881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BF676B-AA14-41F4-A855-8C425A109B17}"/>
              </a:ext>
            </a:extLst>
          </p:cNvPr>
          <p:cNvSpPr txBox="1"/>
          <p:nvPr/>
        </p:nvSpPr>
        <p:spPr>
          <a:xfrm>
            <a:off x="5629659" y="5761916"/>
            <a:ext cx="15297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venir Next LT Pro" panose="020B0504020202020204" pitchFamily="34" charset="0"/>
              </a:rPr>
              <a:t>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5060CE-128F-0448-24C7-83AAABCB2A35}"/>
              </a:ext>
            </a:extLst>
          </p:cNvPr>
          <p:cNvSpPr txBox="1"/>
          <p:nvPr/>
        </p:nvSpPr>
        <p:spPr>
          <a:xfrm>
            <a:off x="3838579" y="2663436"/>
            <a:ext cx="1042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Rep 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E1C3FC-35E1-ACC8-BC75-745AD3D4CEA2}"/>
              </a:ext>
            </a:extLst>
          </p:cNvPr>
          <p:cNvSpPr txBox="1"/>
          <p:nvPr/>
        </p:nvSpPr>
        <p:spPr>
          <a:xfrm>
            <a:off x="3386866" y="3125099"/>
            <a:ext cx="12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venir Next LT Pro" panose="020B0504020202020204" pitchFamily="34" charset="0"/>
              </a:rPr>
              <a:t>Obs</a:t>
            </a:r>
            <a:r>
              <a:rPr lang="en-US" dirty="0">
                <a:latin typeface="Avenir Next LT Pro" panose="020B0504020202020204" pitchFamily="34" charset="0"/>
              </a:rPr>
              <a:t> 1-4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B5EB48-0948-67C4-1506-822F60A4C281}"/>
              </a:ext>
            </a:extLst>
          </p:cNvPr>
          <p:cNvSpPr txBox="1"/>
          <p:nvPr/>
        </p:nvSpPr>
        <p:spPr>
          <a:xfrm>
            <a:off x="3386866" y="3641732"/>
            <a:ext cx="12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venir Next LT Pro" panose="020B0504020202020204" pitchFamily="34" charset="0"/>
              </a:rPr>
              <a:t>Obs</a:t>
            </a:r>
            <a:r>
              <a:rPr lang="en-US" dirty="0">
                <a:latin typeface="Avenir Next LT Pro" panose="020B0504020202020204" pitchFamily="34" charset="0"/>
              </a:rPr>
              <a:t> 5-8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BE8D25-FCFD-5A30-3D6F-7D90882DB7F3}"/>
              </a:ext>
            </a:extLst>
          </p:cNvPr>
          <p:cNvSpPr txBox="1"/>
          <p:nvPr/>
        </p:nvSpPr>
        <p:spPr>
          <a:xfrm>
            <a:off x="7010224" y="2663436"/>
            <a:ext cx="1042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Rep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A4E69C-E9F6-6795-82FD-3BCC5F0B7892}"/>
              </a:ext>
            </a:extLst>
          </p:cNvPr>
          <p:cNvSpPr txBox="1"/>
          <p:nvPr/>
        </p:nvSpPr>
        <p:spPr>
          <a:xfrm>
            <a:off x="6558511" y="3125099"/>
            <a:ext cx="12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venir Next LT Pro" panose="020B0504020202020204" pitchFamily="34" charset="0"/>
              </a:rPr>
              <a:t>Obs</a:t>
            </a:r>
            <a:r>
              <a:rPr lang="en-US" dirty="0">
                <a:latin typeface="Avenir Next LT Pro" panose="020B0504020202020204" pitchFamily="34" charset="0"/>
              </a:rPr>
              <a:t> 9-12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DB492-A647-EECD-4E00-9EEAB1F2753F}"/>
              </a:ext>
            </a:extLst>
          </p:cNvPr>
          <p:cNvSpPr txBox="1"/>
          <p:nvPr/>
        </p:nvSpPr>
        <p:spPr>
          <a:xfrm>
            <a:off x="6558510" y="3641732"/>
            <a:ext cx="149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venir Next LT Pro" panose="020B0504020202020204" pitchFamily="34" charset="0"/>
              </a:rPr>
              <a:t>Obs</a:t>
            </a:r>
            <a:r>
              <a:rPr lang="en-US" dirty="0">
                <a:latin typeface="Avenir Next LT Pro" panose="020B0504020202020204" pitchFamily="34" charset="0"/>
              </a:rPr>
              <a:t> 13-16</a:t>
            </a:r>
          </a:p>
        </p:txBody>
      </p:sp>
      <p:pic>
        <p:nvPicPr>
          <p:cNvPr id="12" name="Graphic 11" descr="Beetle with solid fill">
            <a:extLst>
              <a:ext uri="{FF2B5EF4-FFF2-40B4-BE49-F238E27FC236}">
                <a16:creationId xmlns:a16="http://schemas.microsoft.com/office/drawing/2014/main" id="{FC7036CC-2D0C-4AFA-82AA-B1DA73361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5624" y="3069745"/>
            <a:ext cx="539228" cy="539228"/>
          </a:xfrm>
          <a:prstGeom prst="rect">
            <a:avLst/>
          </a:prstGeom>
        </p:spPr>
      </p:pic>
      <p:pic>
        <p:nvPicPr>
          <p:cNvPr id="13" name="Graphic 12" descr="Beetle with solid fill">
            <a:extLst>
              <a:ext uri="{FF2B5EF4-FFF2-40B4-BE49-F238E27FC236}">
                <a16:creationId xmlns:a16="http://schemas.microsoft.com/office/drawing/2014/main" id="{F5573F84-A5A6-6296-C5E4-9956D3713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1148" y="3639153"/>
            <a:ext cx="539228" cy="539228"/>
          </a:xfrm>
          <a:prstGeom prst="rect">
            <a:avLst/>
          </a:prstGeom>
        </p:spPr>
      </p:pic>
      <p:pic>
        <p:nvPicPr>
          <p:cNvPr id="14" name="Graphic 13" descr="Beetle with solid fill">
            <a:extLst>
              <a:ext uri="{FF2B5EF4-FFF2-40B4-BE49-F238E27FC236}">
                <a16:creationId xmlns:a16="http://schemas.microsoft.com/office/drawing/2014/main" id="{163EE320-D1ED-1141-F2B9-AB1EB111F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5113" y="3069745"/>
            <a:ext cx="539228" cy="539228"/>
          </a:xfrm>
          <a:prstGeom prst="rect">
            <a:avLst/>
          </a:prstGeom>
        </p:spPr>
      </p:pic>
      <p:pic>
        <p:nvPicPr>
          <p:cNvPr id="15" name="Graphic 14" descr="Beetle with solid fill">
            <a:extLst>
              <a:ext uri="{FF2B5EF4-FFF2-40B4-BE49-F238E27FC236}">
                <a16:creationId xmlns:a16="http://schemas.microsoft.com/office/drawing/2014/main" id="{D70812BE-F6C9-A09B-9605-E2F212C3F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0637" y="3639153"/>
            <a:ext cx="539228" cy="5392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BDC625-1A62-1CE7-8067-768A00D81234}"/>
              </a:ext>
            </a:extLst>
          </p:cNvPr>
          <p:cNvSpPr txBox="1"/>
          <p:nvPr/>
        </p:nvSpPr>
        <p:spPr>
          <a:xfrm>
            <a:off x="3838578" y="182858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Beetle survival on diet A and </a:t>
            </a:r>
            <a:r>
              <a:rPr lang="en-US" dirty="0">
                <a:solidFill>
                  <a:srgbClr val="FF0000"/>
                </a:solidFill>
                <a:latin typeface="Avenir Next LT Pro" panose="020B0504020202020204" pitchFamily="34" charset="0"/>
              </a:rPr>
              <a:t>diet B</a:t>
            </a:r>
            <a:r>
              <a:rPr lang="en-US" dirty="0">
                <a:latin typeface="Avenir Next LT Pro" panose="020B05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77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D0F2FAD-12DF-4143-9218-6208949479B4}"/>
              </a:ext>
            </a:extLst>
          </p:cNvPr>
          <p:cNvSpPr txBox="1"/>
          <p:nvPr/>
        </p:nvSpPr>
        <p:spPr>
          <a:xfrm>
            <a:off x="1025973" y="2147455"/>
            <a:ext cx="1014005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Activity</a:t>
            </a:r>
            <a:r>
              <a:rPr lang="en-US" sz="2400" dirty="0">
                <a:latin typeface="Avenir Next LT Pro" panose="020B0504020202020204" pitchFamily="34" charset="0"/>
              </a:rPr>
              <a:t> (don’t submit):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Identify one confounding variable and/or one nuisance variable that could </a:t>
            </a:r>
            <a:r>
              <a:rPr lang="en-US" sz="2400" i="1" dirty="0">
                <a:latin typeface="Avenir Next LT Pro" panose="020B0504020202020204" pitchFamily="34" charset="0"/>
              </a:rPr>
              <a:t>potentially </a:t>
            </a:r>
            <a:r>
              <a:rPr lang="en-US" sz="2400" dirty="0">
                <a:latin typeface="Avenir Next LT Pro" panose="020B0504020202020204" pitchFamily="34" charset="0"/>
              </a:rPr>
              <a:t>drive variation in a response variable in your study system. </a:t>
            </a:r>
          </a:p>
        </p:txBody>
      </p:sp>
    </p:spTree>
    <p:extLst>
      <p:ext uri="{BB962C8B-B14F-4D97-AF65-F5344CB8AC3E}">
        <p14:creationId xmlns:p14="http://schemas.microsoft.com/office/powerpoint/2010/main" val="3291325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2888E-C78D-56FD-AF2D-041CFAE72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5055" y="2315704"/>
            <a:ext cx="8201891" cy="1692878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dirty="0"/>
              <a:t>A few slides/comments on spatial and temporal analyses…</a:t>
            </a:r>
          </a:p>
        </p:txBody>
      </p:sp>
    </p:spTree>
    <p:extLst>
      <p:ext uri="{BB962C8B-B14F-4D97-AF65-F5344CB8AC3E}">
        <p14:creationId xmlns:p14="http://schemas.microsoft.com/office/powerpoint/2010/main" val="1644175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6152</TotalTime>
  <Words>1561</Words>
  <Application>Microsoft Office PowerPoint</Application>
  <PresentationFormat>Widescreen</PresentationFormat>
  <Paragraphs>297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Avenir Next LT Pro</vt:lpstr>
      <vt:lpstr>Avenir Next LT Pro Light</vt:lpstr>
      <vt:lpstr>Cambria Math</vt:lpstr>
      <vt:lpstr>Roboto</vt:lpstr>
      <vt:lpstr>Office 2013 - 2022 Theme</vt:lpstr>
      <vt:lpstr>Correlated data, nuisance variables</vt:lpstr>
      <vt:lpstr>Learning objectives</vt:lpstr>
      <vt:lpstr>Definition</vt:lpstr>
      <vt:lpstr>Definition</vt:lpstr>
      <vt:lpstr>Time can be a confounding variable…</vt:lpstr>
      <vt:lpstr>…so, change the design…</vt:lpstr>
      <vt:lpstr>BUT…now time is a nuisance variable</vt:lpstr>
      <vt:lpstr>PowerPoint Presentation</vt:lpstr>
      <vt:lpstr>A few slides/comments on spatial and temporal analyses…</vt:lpstr>
      <vt:lpstr>PowerPoint Presentation</vt:lpstr>
      <vt:lpstr>PowerPoint Presentation</vt:lpstr>
      <vt:lpstr>PowerPoint Presentation</vt:lpstr>
      <vt:lpstr>PowerPoint Presentation</vt:lpstr>
      <vt:lpstr>Space as a nuisance variable</vt:lpstr>
      <vt:lpstr>PowerPoint Presentation</vt:lpstr>
      <vt:lpstr>PowerPoint Presentation</vt:lpstr>
      <vt:lpstr>Accounting for nuisance variables</vt:lpstr>
      <vt:lpstr>The modeling frameworks differ conceptually</vt:lpstr>
      <vt:lpstr>Random effects</vt:lpstr>
      <vt:lpstr>Random effects</vt:lpstr>
      <vt:lpstr>PowerPoint Presentation</vt:lpstr>
      <vt:lpstr>library(lmerTest)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Simpson’s Paradox</vt:lpstr>
      <vt:lpstr>Assumptions</vt:lpstr>
      <vt:lpstr>Assumptions on random effects</vt:lpstr>
      <vt:lpstr>Nested vs. crossed random effects</vt:lpstr>
      <vt:lpstr>Nested random effects</vt:lpstr>
      <vt:lpstr>Nested and crossed random effects</vt:lpstr>
      <vt:lpstr>Word of caution on data management</vt:lpstr>
      <vt:lpstr>Word of caution on data management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</dc:title>
  <dc:creator>Ward, Sam</dc:creator>
  <cp:lastModifiedBy>Ward, Samuel</cp:lastModifiedBy>
  <cp:revision>295</cp:revision>
  <dcterms:created xsi:type="dcterms:W3CDTF">2021-01-05T17:23:35Z</dcterms:created>
  <dcterms:modified xsi:type="dcterms:W3CDTF">2024-10-22T01:59:12Z</dcterms:modified>
</cp:coreProperties>
</file>